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58" r:id="rId6"/>
    <p:sldId id="259" r:id="rId7"/>
    <p:sldId id="260" r:id="rId8"/>
    <p:sldId id="274" r:id="rId9"/>
    <p:sldId id="261" r:id="rId10"/>
    <p:sldId id="275" r:id="rId11"/>
    <p:sldId id="276" r:id="rId12"/>
    <p:sldId id="262" r:id="rId13"/>
    <p:sldId id="263" r:id="rId14"/>
    <p:sldId id="264" r:id="rId15"/>
    <p:sldId id="265" r:id="rId16"/>
    <p:sldId id="266" r:id="rId17"/>
    <p:sldId id="267" r:id="rId18"/>
    <p:sldId id="268" r:id="rId19"/>
    <p:sldId id="269" r:id="rId20"/>
    <p:sldId id="270" r:id="rId21"/>
    <p:sldId id="271" r:id="rId22"/>
    <p:sldId id="273" r:id="rId23"/>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10F50-DB62-461E-9B72-D68EFC2425D2}" v="32" dt="2021-06-07T13:46:34.11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99910F50-DB62-461E-9B72-D68EFC2425D2}"/>
    <pc:docChg chg="undo custSel addSld delSld modSld sldOrd addMainMaster modMainMaster">
      <pc:chgData name="Pascalle Cup" userId="acdf420d-3d1b-463e-9173-44ff0cd1b36a" providerId="ADAL" clId="{99910F50-DB62-461E-9B72-D68EFC2425D2}" dt="2021-06-07T13:47:50.256" v="1146" actId="47"/>
      <pc:docMkLst>
        <pc:docMk/>
      </pc:docMkLst>
      <pc:sldChg chg="del">
        <pc:chgData name="Pascalle Cup" userId="acdf420d-3d1b-463e-9173-44ff0cd1b36a" providerId="ADAL" clId="{99910F50-DB62-461E-9B72-D68EFC2425D2}" dt="2021-06-07T11:17:44.294" v="181" actId="47"/>
        <pc:sldMkLst>
          <pc:docMk/>
          <pc:sldMk cId="2183488424" sldId="256"/>
        </pc:sldMkLst>
      </pc:sldChg>
      <pc:sldChg chg="del">
        <pc:chgData name="Pascalle Cup" userId="acdf420d-3d1b-463e-9173-44ff0cd1b36a" providerId="ADAL" clId="{99910F50-DB62-461E-9B72-D68EFC2425D2}" dt="2021-06-07T11:17:47.393" v="182" actId="47"/>
        <pc:sldMkLst>
          <pc:docMk/>
          <pc:sldMk cId="3348773602" sldId="257"/>
        </pc:sldMkLst>
      </pc:sldChg>
      <pc:sldChg chg="new del">
        <pc:chgData name="Pascalle Cup" userId="acdf420d-3d1b-463e-9173-44ff0cd1b36a" providerId="ADAL" clId="{99910F50-DB62-461E-9B72-D68EFC2425D2}" dt="2021-06-07T11:13:33.561" v="1" actId="680"/>
        <pc:sldMkLst>
          <pc:docMk/>
          <pc:sldMk cId="2699371795" sldId="258"/>
        </pc:sldMkLst>
      </pc:sldChg>
      <pc:sldChg chg="addSp modSp new mod setBg">
        <pc:chgData name="Pascalle Cup" userId="acdf420d-3d1b-463e-9173-44ff0cd1b36a" providerId="ADAL" clId="{99910F50-DB62-461E-9B72-D68EFC2425D2}" dt="2021-06-07T11:19:25.591" v="211" actId="26606"/>
        <pc:sldMkLst>
          <pc:docMk/>
          <pc:sldMk cId="3289274186" sldId="258"/>
        </pc:sldMkLst>
        <pc:spChg chg="mod">
          <ac:chgData name="Pascalle Cup" userId="acdf420d-3d1b-463e-9173-44ff0cd1b36a" providerId="ADAL" clId="{99910F50-DB62-461E-9B72-D68EFC2425D2}" dt="2021-06-07T11:19:25.591" v="211" actId="26606"/>
          <ac:spMkLst>
            <pc:docMk/>
            <pc:sldMk cId="3289274186" sldId="258"/>
            <ac:spMk id="2" creationId="{F44D6774-B857-4FB0-B3C3-98EF0D3A78A8}"/>
          </ac:spMkLst>
        </pc:spChg>
        <pc:spChg chg="mod">
          <ac:chgData name="Pascalle Cup" userId="acdf420d-3d1b-463e-9173-44ff0cd1b36a" providerId="ADAL" clId="{99910F50-DB62-461E-9B72-D68EFC2425D2}" dt="2021-06-07T11:19:25.591" v="211" actId="26606"/>
          <ac:spMkLst>
            <pc:docMk/>
            <pc:sldMk cId="3289274186" sldId="258"/>
            <ac:spMk id="3" creationId="{414A82BA-5060-4B1B-9B38-FEA7CA4B2CA8}"/>
          </ac:spMkLst>
        </pc:spChg>
        <pc:spChg chg="add">
          <ac:chgData name="Pascalle Cup" userId="acdf420d-3d1b-463e-9173-44ff0cd1b36a" providerId="ADAL" clId="{99910F50-DB62-461E-9B72-D68EFC2425D2}" dt="2021-06-07T11:19:25.591" v="211" actId="26606"/>
          <ac:spMkLst>
            <pc:docMk/>
            <pc:sldMk cId="3289274186" sldId="258"/>
            <ac:spMk id="8" creationId="{A8DB9CD9-59B1-4D73-BC4C-98796A48EF9B}"/>
          </ac:spMkLst>
        </pc:spChg>
        <pc:spChg chg="add">
          <ac:chgData name="Pascalle Cup" userId="acdf420d-3d1b-463e-9173-44ff0cd1b36a" providerId="ADAL" clId="{99910F50-DB62-461E-9B72-D68EFC2425D2}" dt="2021-06-07T11:19:25.591" v="211" actId="26606"/>
          <ac:spMkLst>
            <pc:docMk/>
            <pc:sldMk cId="3289274186" sldId="258"/>
            <ac:spMk id="10" creationId="{8874A6A9-41FF-4E33-AFA8-F9F81436A59E}"/>
          </ac:spMkLst>
        </pc:spChg>
        <pc:grpChg chg="add">
          <ac:chgData name="Pascalle Cup" userId="acdf420d-3d1b-463e-9173-44ff0cd1b36a" providerId="ADAL" clId="{99910F50-DB62-461E-9B72-D68EFC2425D2}" dt="2021-06-07T11:19:25.591" v="211" actId="26606"/>
          <ac:grpSpMkLst>
            <pc:docMk/>
            <pc:sldMk cId="3289274186" sldId="258"/>
            <ac:grpSpMk id="12" creationId="{721D730E-1F97-4071-B143-B05E6D2599BC}"/>
          </ac:grpSpMkLst>
        </pc:grpChg>
      </pc:sldChg>
      <pc:sldChg chg="new del">
        <pc:chgData name="Pascalle Cup" userId="acdf420d-3d1b-463e-9173-44ff0cd1b36a" providerId="ADAL" clId="{99910F50-DB62-461E-9B72-D68EFC2425D2}" dt="2021-06-07T11:13:36.433" v="3" actId="680"/>
        <pc:sldMkLst>
          <pc:docMk/>
          <pc:sldMk cId="3300357600" sldId="258"/>
        </pc:sldMkLst>
      </pc:sldChg>
      <pc:sldChg chg="addSp modSp new mod">
        <pc:chgData name="Pascalle Cup" userId="acdf420d-3d1b-463e-9173-44ff0cd1b36a" providerId="ADAL" clId="{99910F50-DB62-461E-9B72-D68EFC2425D2}" dt="2021-06-07T13:40:01.890" v="1031" actId="403"/>
        <pc:sldMkLst>
          <pc:docMk/>
          <pc:sldMk cId="3590249837" sldId="259"/>
        </pc:sldMkLst>
        <pc:spChg chg="add mod">
          <ac:chgData name="Pascalle Cup" userId="acdf420d-3d1b-463e-9173-44ff0cd1b36a" providerId="ADAL" clId="{99910F50-DB62-461E-9B72-D68EFC2425D2}" dt="2021-06-07T13:40:01.890" v="1031" actId="403"/>
          <ac:spMkLst>
            <pc:docMk/>
            <pc:sldMk cId="3590249837" sldId="259"/>
            <ac:spMk id="4" creationId="{9437EF6D-E812-4D3A-836E-A238F6DED2AC}"/>
          </ac:spMkLst>
        </pc:spChg>
        <pc:graphicFrameChg chg="add mod modGraphic">
          <ac:chgData name="Pascalle Cup" userId="acdf420d-3d1b-463e-9173-44ff0cd1b36a" providerId="ADAL" clId="{99910F50-DB62-461E-9B72-D68EFC2425D2}" dt="2021-06-07T11:17:28.262" v="163" actId="1076"/>
          <ac:graphicFrameMkLst>
            <pc:docMk/>
            <pc:sldMk cId="3590249837" sldId="259"/>
            <ac:graphicFrameMk id="2" creationId="{CB6169E8-795A-405E-80B1-052250CE3AD4}"/>
          </ac:graphicFrameMkLst>
        </pc:graphicFrameChg>
        <pc:graphicFrameChg chg="add mod modGraphic">
          <ac:chgData name="Pascalle Cup" userId="acdf420d-3d1b-463e-9173-44ff0cd1b36a" providerId="ADAL" clId="{99910F50-DB62-461E-9B72-D68EFC2425D2}" dt="2021-06-07T11:17:09.362" v="162" actId="403"/>
          <ac:graphicFrameMkLst>
            <pc:docMk/>
            <pc:sldMk cId="3590249837" sldId="259"/>
            <ac:graphicFrameMk id="3" creationId="{2B1862EC-2B45-43F0-AB5B-3E22CFEB1E7E}"/>
          </ac:graphicFrameMkLst>
        </pc:graphicFrameChg>
      </pc:sldChg>
      <pc:sldChg chg="modSp add mod">
        <pc:chgData name="Pascalle Cup" userId="acdf420d-3d1b-463e-9173-44ff0cd1b36a" providerId="ADAL" clId="{99910F50-DB62-461E-9B72-D68EFC2425D2}" dt="2021-06-07T11:24:00.526" v="263" actId="790"/>
        <pc:sldMkLst>
          <pc:docMk/>
          <pc:sldMk cId="3215482039" sldId="260"/>
        </pc:sldMkLst>
        <pc:spChg chg="mod">
          <ac:chgData name="Pascalle Cup" userId="acdf420d-3d1b-463e-9173-44ff0cd1b36a" providerId="ADAL" clId="{99910F50-DB62-461E-9B72-D68EFC2425D2}" dt="2021-06-07T11:24:00.526" v="263" actId="790"/>
          <ac:spMkLst>
            <pc:docMk/>
            <pc:sldMk cId="3215482039" sldId="260"/>
            <ac:spMk id="24" creationId="{8B369E5B-57E6-4CCA-8231-D410362D488A}"/>
          </ac:spMkLst>
        </pc:spChg>
        <pc:graphicFrameChg chg="mod modGraphic">
          <ac:chgData name="Pascalle Cup" userId="acdf420d-3d1b-463e-9173-44ff0cd1b36a" providerId="ADAL" clId="{99910F50-DB62-461E-9B72-D68EFC2425D2}" dt="2021-06-07T11:23:00.973" v="262"/>
          <ac:graphicFrameMkLst>
            <pc:docMk/>
            <pc:sldMk cId="3215482039" sldId="260"/>
            <ac:graphicFrameMk id="8" creationId="{C0B496B7-A55D-43D8-8644-3BAD21C55A6D}"/>
          </ac:graphicFrameMkLst>
        </pc:graphicFrameChg>
      </pc:sldChg>
      <pc:sldChg chg="addSp modSp add mod">
        <pc:chgData name="Pascalle Cup" userId="acdf420d-3d1b-463e-9173-44ff0cd1b36a" providerId="ADAL" clId="{99910F50-DB62-461E-9B72-D68EFC2425D2}" dt="2021-06-07T11:21:42.909" v="259" actId="1076"/>
        <pc:sldMkLst>
          <pc:docMk/>
          <pc:sldMk cId="1747789335" sldId="261"/>
        </pc:sldMkLst>
        <pc:spChg chg="mod">
          <ac:chgData name="Pascalle Cup" userId="acdf420d-3d1b-463e-9173-44ff0cd1b36a" providerId="ADAL" clId="{99910F50-DB62-461E-9B72-D68EFC2425D2}" dt="2021-06-07T11:21:37.517" v="258" actId="1076"/>
          <ac:spMkLst>
            <pc:docMk/>
            <pc:sldMk cId="1747789335" sldId="261"/>
            <ac:spMk id="2" creationId="{BEA39F7D-8382-4122-BB18-445D32BE8465}"/>
          </ac:spMkLst>
        </pc:spChg>
        <pc:spChg chg="mod">
          <ac:chgData name="Pascalle Cup" userId="acdf420d-3d1b-463e-9173-44ff0cd1b36a" providerId="ADAL" clId="{99910F50-DB62-461E-9B72-D68EFC2425D2}" dt="2021-06-07T11:21:34.445" v="257" actId="14100"/>
          <ac:spMkLst>
            <pc:docMk/>
            <pc:sldMk cId="1747789335" sldId="261"/>
            <ac:spMk id="3" creationId="{12DBD251-DA1F-4DFD-8DAA-07B25D1B76B1}"/>
          </ac:spMkLst>
        </pc:spChg>
        <pc:spChg chg="mod">
          <ac:chgData name="Pascalle Cup" userId="acdf420d-3d1b-463e-9173-44ff0cd1b36a" providerId="ADAL" clId="{99910F50-DB62-461E-9B72-D68EFC2425D2}" dt="2021-06-07T11:21:42.909" v="259" actId="1076"/>
          <ac:spMkLst>
            <pc:docMk/>
            <pc:sldMk cId="1747789335" sldId="261"/>
            <ac:spMk id="7" creationId="{8F0FB3B0-B6AD-423D-8A54-3C02B35B90AC}"/>
          </ac:spMkLst>
        </pc:spChg>
        <pc:spChg chg="add mod">
          <ac:chgData name="Pascalle Cup" userId="acdf420d-3d1b-463e-9173-44ff0cd1b36a" providerId="ADAL" clId="{99910F50-DB62-461E-9B72-D68EFC2425D2}" dt="2021-06-07T11:21:02.597" v="241" actId="1076"/>
          <ac:spMkLst>
            <pc:docMk/>
            <pc:sldMk cId="1747789335" sldId="261"/>
            <ac:spMk id="9" creationId="{99375313-9B6D-4E6F-9919-B2606965AA4A}"/>
          </ac:spMkLst>
        </pc:spChg>
      </pc:sldChg>
      <pc:sldChg chg="modSp add mod">
        <pc:chgData name="Pascalle Cup" userId="acdf420d-3d1b-463e-9173-44ff0cd1b36a" providerId="ADAL" clId="{99910F50-DB62-461E-9B72-D68EFC2425D2}" dt="2021-06-07T11:24:15.755" v="273" actId="20577"/>
        <pc:sldMkLst>
          <pc:docMk/>
          <pc:sldMk cId="2544890325" sldId="262"/>
        </pc:sldMkLst>
        <pc:spChg chg="mod">
          <ac:chgData name="Pascalle Cup" userId="acdf420d-3d1b-463e-9173-44ff0cd1b36a" providerId="ADAL" clId="{99910F50-DB62-461E-9B72-D68EFC2425D2}" dt="2021-06-07T11:24:15.755" v="273" actId="20577"/>
          <ac:spMkLst>
            <pc:docMk/>
            <pc:sldMk cId="2544890325" sldId="262"/>
            <ac:spMk id="3" creationId="{C9F20EDD-248D-4BB3-AF7A-60A08E884F99}"/>
          </ac:spMkLst>
        </pc:spChg>
      </pc:sldChg>
      <pc:sldChg chg="modSp add mod">
        <pc:chgData name="Pascalle Cup" userId="acdf420d-3d1b-463e-9173-44ff0cd1b36a" providerId="ADAL" clId="{99910F50-DB62-461E-9B72-D68EFC2425D2}" dt="2021-06-07T11:24:36.522" v="274" actId="790"/>
        <pc:sldMkLst>
          <pc:docMk/>
          <pc:sldMk cId="1726617407" sldId="263"/>
        </pc:sldMkLst>
        <pc:spChg chg="mod">
          <ac:chgData name="Pascalle Cup" userId="acdf420d-3d1b-463e-9173-44ff0cd1b36a" providerId="ADAL" clId="{99910F50-DB62-461E-9B72-D68EFC2425D2}" dt="2021-06-07T11:24:36.522" v="274" actId="790"/>
          <ac:spMkLst>
            <pc:docMk/>
            <pc:sldMk cId="1726617407" sldId="263"/>
            <ac:spMk id="4" creationId="{383A90B9-B3EE-4FE4-825A-8E020333AD04}"/>
          </ac:spMkLst>
        </pc:spChg>
      </pc:sldChg>
      <pc:sldChg chg="modSp add mod">
        <pc:chgData name="Pascalle Cup" userId="acdf420d-3d1b-463e-9173-44ff0cd1b36a" providerId="ADAL" clId="{99910F50-DB62-461E-9B72-D68EFC2425D2}" dt="2021-06-07T13:46:34.112" v="1144" actId="20577"/>
        <pc:sldMkLst>
          <pc:docMk/>
          <pc:sldMk cId="3993658323" sldId="264"/>
        </pc:sldMkLst>
        <pc:spChg chg="mod">
          <ac:chgData name="Pascalle Cup" userId="acdf420d-3d1b-463e-9173-44ff0cd1b36a" providerId="ADAL" clId="{99910F50-DB62-461E-9B72-D68EFC2425D2}" dt="2021-06-07T11:30:22.080" v="275" actId="790"/>
          <ac:spMkLst>
            <pc:docMk/>
            <pc:sldMk cId="3993658323" sldId="264"/>
            <ac:spMk id="3" creationId="{D68EE3F0-844B-4489-B811-9A163D7ADDB2}"/>
          </ac:spMkLst>
        </pc:spChg>
        <pc:spChg chg="mod">
          <ac:chgData name="Pascalle Cup" userId="acdf420d-3d1b-463e-9173-44ff0cd1b36a" providerId="ADAL" clId="{99910F50-DB62-461E-9B72-D68EFC2425D2}" dt="2021-06-07T13:46:34.112" v="1144" actId="20577"/>
          <ac:spMkLst>
            <pc:docMk/>
            <pc:sldMk cId="3993658323" sldId="264"/>
            <ac:spMk id="4" creationId="{D851E061-972F-4561-AC3C-7D94518D5099}"/>
          </ac:spMkLst>
        </pc:spChg>
      </pc:sldChg>
      <pc:sldChg chg="add">
        <pc:chgData name="Pascalle Cup" userId="acdf420d-3d1b-463e-9173-44ff0cd1b36a" providerId="ADAL" clId="{99910F50-DB62-461E-9B72-D68EFC2425D2}" dt="2021-06-07T11:18:20.476" v="194"/>
        <pc:sldMkLst>
          <pc:docMk/>
          <pc:sldMk cId="3063112598" sldId="265"/>
        </pc:sldMkLst>
      </pc:sldChg>
      <pc:sldChg chg="add">
        <pc:chgData name="Pascalle Cup" userId="acdf420d-3d1b-463e-9173-44ff0cd1b36a" providerId="ADAL" clId="{99910F50-DB62-461E-9B72-D68EFC2425D2}" dt="2021-06-07T11:18:25.994" v="196"/>
        <pc:sldMkLst>
          <pc:docMk/>
          <pc:sldMk cId="2071177601" sldId="266"/>
        </pc:sldMkLst>
      </pc:sldChg>
      <pc:sldChg chg="modSp add mod">
        <pc:chgData name="Pascalle Cup" userId="acdf420d-3d1b-463e-9173-44ff0cd1b36a" providerId="ADAL" clId="{99910F50-DB62-461E-9B72-D68EFC2425D2}" dt="2021-06-07T11:31:27.568" v="356" actId="1076"/>
        <pc:sldMkLst>
          <pc:docMk/>
          <pc:sldMk cId="3324703992" sldId="267"/>
        </pc:sldMkLst>
        <pc:spChg chg="mod">
          <ac:chgData name="Pascalle Cup" userId="acdf420d-3d1b-463e-9173-44ff0cd1b36a" providerId="ADAL" clId="{99910F50-DB62-461E-9B72-D68EFC2425D2}" dt="2021-06-07T11:31:27.568" v="356" actId="1076"/>
          <ac:spMkLst>
            <pc:docMk/>
            <pc:sldMk cId="3324703992" sldId="267"/>
            <ac:spMk id="5" creationId="{3DD3375C-83A1-433E-958B-699E1A849EAB}"/>
          </ac:spMkLst>
        </pc:spChg>
      </pc:sldChg>
      <pc:sldChg chg="add">
        <pc:chgData name="Pascalle Cup" userId="acdf420d-3d1b-463e-9173-44ff0cd1b36a" providerId="ADAL" clId="{99910F50-DB62-461E-9B72-D68EFC2425D2}" dt="2021-06-07T11:18:34.875" v="200"/>
        <pc:sldMkLst>
          <pc:docMk/>
          <pc:sldMk cId="1376435459" sldId="268"/>
        </pc:sldMkLst>
      </pc:sldChg>
      <pc:sldChg chg="add">
        <pc:chgData name="Pascalle Cup" userId="acdf420d-3d1b-463e-9173-44ff0cd1b36a" providerId="ADAL" clId="{99910F50-DB62-461E-9B72-D68EFC2425D2}" dt="2021-06-07T11:18:40.107" v="202"/>
        <pc:sldMkLst>
          <pc:docMk/>
          <pc:sldMk cId="371695854" sldId="269"/>
        </pc:sldMkLst>
      </pc:sldChg>
      <pc:sldChg chg="modSp add mod">
        <pc:chgData name="Pascalle Cup" userId="acdf420d-3d1b-463e-9173-44ff0cd1b36a" providerId="ADAL" clId="{99910F50-DB62-461E-9B72-D68EFC2425D2}" dt="2021-06-07T13:47:28.383" v="1145" actId="313"/>
        <pc:sldMkLst>
          <pc:docMk/>
          <pc:sldMk cId="4126042949" sldId="270"/>
        </pc:sldMkLst>
        <pc:spChg chg="mod">
          <ac:chgData name="Pascalle Cup" userId="acdf420d-3d1b-463e-9173-44ff0cd1b36a" providerId="ADAL" clId="{99910F50-DB62-461E-9B72-D68EFC2425D2}" dt="2021-06-07T13:47:28.383" v="1145" actId="313"/>
          <ac:spMkLst>
            <pc:docMk/>
            <pc:sldMk cId="4126042949" sldId="270"/>
            <ac:spMk id="3" creationId="{69B7200F-AC9B-46C4-A2FB-67E25B3A2691}"/>
          </ac:spMkLst>
        </pc:spChg>
        <pc:spChg chg="mod">
          <ac:chgData name="Pascalle Cup" userId="acdf420d-3d1b-463e-9173-44ff0cd1b36a" providerId="ADAL" clId="{99910F50-DB62-461E-9B72-D68EFC2425D2}" dt="2021-06-07T11:31:49.459" v="357" actId="20577"/>
          <ac:spMkLst>
            <pc:docMk/>
            <pc:sldMk cId="4126042949" sldId="270"/>
            <ac:spMk id="5" creationId="{CF9A4C2A-9281-4863-9621-3A1FFA9B0485}"/>
          </ac:spMkLst>
        </pc:spChg>
      </pc:sldChg>
      <pc:sldChg chg="add">
        <pc:chgData name="Pascalle Cup" userId="acdf420d-3d1b-463e-9173-44ff0cd1b36a" providerId="ADAL" clId="{99910F50-DB62-461E-9B72-D68EFC2425D2}" dt="2021-06-07T11:18:52.080" v="206"/>
        <pc:sldMkLst>
          <pc:docMk/>
          <pc:sldMk cId="4140671597" sldId="271"/>
        </pc:sldMkLst>
      </pc:sldChg>
      <pc:sldChg chg="add del">
        <pc:chgData name="Pascalle Cup" userId="acdf420d-3d1b-463e-9173-44ff0cd1b36a" providerId="ADAL" clId="{99910F50-DB62-461E-9B72-D68EFC2425D2}" dt="2021-06-07T13:47:50.256" v="1146" actId="47"/>
        <pc:sldMkLst>
          <pc:docMk/>
          <pc:sldMk cId="639971434" sldId="272"/>
        </pc:sldMkLst>
      </pc:sldChg>
      <pc:sldChg chg="modSp add mod">
        <pc:chgData name="Pascalle Cup" userId="acdf420d-3d1b-463e-9173-44ff0cd1b36a" providerId="ADAL" clId="{99910F50-DB62-461E-9B72-D68EFC2425D2}" dt="2021-06-07T11:32:33.496" v="440" actId="403"/>
        <pc:sldMkLst>
          <pc:docMk/>
          <pc:sldMk cId="1387621402" sldId="273"/>
        </pc:sldMkLst>
        <pc:spChg chg="mod">
          <ac:chgData name="Pascalle Cup" userId="acdf420d-3d1b-463e-9173-44ff0cd1b36a" providerId="ADAL" clId="{99910F50-DB62-461E-9B72-D68EFC2425D2}" dt="2021-06-07T11:32:33.496" v="440" actId="403"/>
          <ac:spMkLst>
            <pc:docMk/>
            <pc:sldMk cId="1387621402" sldId="273"/>
            <ac:spMk id="3" creationId="{EA392018-7AF6-4E92-993F-C0FAA47D2B2E}"/>
          </ac:spMkLst>
        </pc:spChg>
      </pc:sldChg>
      <pc:sldChg chg="addSp modSp new mod ord modAnim">
        <pc:chgData name="Pascalle Cup" userId="acdf420d-3d1b-463e-9173-44ff0cd1b36a" providerId="ADAL" clId="{99910F50-DB62-461E-9B72-D68EFC2425D2}" dt="2021-06-07T13:40:26.403" v="1033"/>
        <pc:sldMkLst>
          <pc:docMk/>
          <pc:sldMk cId="2000910904" sldId="274"/>
        </pc:sldMkLst>
        <pc:spChg chg="mod">
          <ac:chgData name="Pascalle Cup" userId="acdf420d-3d1b-463e-9173-44ff0cd1b36a" providerId="ADAL" clId="{99910F50-DB62-461E-9B72-D68EFC2425D2}" dt="2021-06-07T11:41:31.912" v="452"/>
          <ac:spMkLst>
            <pc:docMk/>
            <pc:sldMk cId="2000910904" sldId="274"/>
            <ac:spMk id="2" creationId="{ED03D7AD-1FE6-4107-8445-075A85D690D2}"/>
          </ac:spMkLst>
        </pc:spChg>
        <pc:spChg chg="add mod">
          <ac:chgData name="Pascalle Cup" userId="acdf420d-3d1b-463e-9173-44ff0cd1b36a" providerId="ADAL" clId="{99910F50-DB62-461E-9B72-D68EFC2425D2}" dt="2021-06-07T11:56:41.813" v="679" actId="1076"/>
          <ac:spMkLst>
            <pc:docMk/>
            <pc:sldMk cId="2000910904" sldId="274"/>
            <ac:spMk id="4" creationId="{881EBB60-5F2A-4C18-86C0-75D166C84401}"/>
          </ac:spMkLst>
        </pc:spChg>
        <pc:spChg chg="add mod">
          <ac:chgData name="Pascalle Cup" userId="acdf420d-3d1b-463e-9173-44ff0cd1b36a" providerId="ADAL" clId="{99910F50-DB62-461E-9B72-D68EFC2425D2}" dt="2021-06-07T13:34:52.497" v="691" actId="20577"/>
          <ac:spMkLst>
            <pc:docMk/>
            <pc:sldMk cId="2000910904" sldId="274"/>
            <ac:spMk id="5" creationId="{12E9ACD4-6E36-48F7-9B3D-1D99E190F7C5}"/>
          </ac:spMkLst>
        </pc:spChg>
        <pc:spChg chg="add mod">
          <ac:chgData name="Pascalle Cup" userId="acdf420d-3d1b-463e-9173-44ff0cd1b36a" providerId="ADAL" clId="{99910F50-DB62-461E-9B72-D68EFC2425D2}" dt="2021-06-07T13:34:54.191" v="692" actId="20577"/>
          <ac:spMkLst>
            <pc:docMk/>
            <pc:sldMk cId="2000910904" sldId="274"/>
            <ac:spMk id="6" creationId="{1C87FFC7-255E-4FC1-8E71-D506532AFAF6}"/>
          </ac:spMkLst>
        </pc:spChg>
        <pc:spChg chg="add mod">
          <ac:chgData name="Pascalle Cup" userId="acdf420d-3d1b-463e-9173-44ff0cd1b36a" providerId="ADAL" clId="{99910F50-DB62-461E-9B72-D68EFC2425D2}" dt="2021-06-07T11:59:08.638" v="686" actId="1076"/>
          <ac:spMkLst>
            <pc:docMk/>
            <pc:sldMk cId="2000910904" sldId="274"/>
            <ac:spMk id="7" creationId="{E4D0EBDC-D056-4694-BC6F-C9DC2B4FD572}"/>
          </ac:spMkLst>
        </pc:spChg>
        <pc:spChg chg="add mod">
          <ac:chgData name="Pascalle Cup" userId="acdf420d-3d1b-463e-9173-44ff0cd1b36a" providerId="ADAL" clId="{99910F50-DB62-461E-9B72-D68EFC2425D2}" dt="2021-06-07T11:56:44.998" v="680" actId="1076"/>
          <ac:spMkLst>
            <pc:docMk/>
            <pc:sldMk cId="2000910904" sldId="274"/>
            <ac:spMk id="9" creationId="{23718876-C2E1-4D60-A0E1-BE1FF546B7B0}"/>
          </ac:spMkLst>
        </pc:spChg>
        <pc:spChg chg="add mod">
          <ac:chgData name="Pascalle Cup" userId="acdf420d-3d1b-463e-9173-44ff0cd1b36a" providerId="ADAL" clId="{99910F50-DB62-461E-9B72-D68EFC2425D2}" dt="2021-06-07T13:39:00.090" v="1015" actId="20577"/>
          <ac:spMkLst>
            <pc:docMk/>
            <pc:sldMk cId="2000910904" sldId="274"/>
            <ac:spMk id="10" creationId="{B9B547A8-EB58-40A2-BC8C-48D8D913F1B6}"/>
          </ac:spMkLst>
        </pc:spChg>
        <pc:spChg chg="add mod">
          <ac:chgData name="Pascalle Cup" userId="acdf420d-3d1b-463e-9173-44ff0cd1b36a" providerId="ADAL" clId="{99910F50-DB62-461E-9B72-D68EFC2425D2}" dt="2021-06-07T13:39:03.104" v="1016" actId="20577"/>
          <ac:spMkLst>
            <pc:docMk/>
            <pc:sldMk cId="2000910904" sldId="274"/>
            <ac:spMk id="11" creationId="{A95D918B-1356-421A-82E0-12B903ACEFF3}"/>
          </ac:spMkLst>
        </pc:spChg>
        <pc:spChg chg="add mod">
          <ac:chgData name="Pascalle Cup" userId="acdf420d-3d1b-463e-9173-44ff0cd1b36a" providerId="ADAL" clId="{99910F50-DB62-461E-9B72-D68EFC2425D2}" dt="2021-06-07T13:38:51.994" v="1012" actId="313"/>
          <ac:spMkLst>
            <pc:docMk/>
            <pc:sldMk cId="2000910904" sldId="274"/>
            <ac:spMk id="12" creationId="{428898F1-81A5-4D19-94FE-575E79565A77}"/>
          </ac:spMkLst>
        </pc:spChg>
      </pc:sldChg>
      <pc:sldChg chg="addSp delSp modSp new mod modAnim">
        <pc:chgData name="Pascalle Cup" userId="acdf420d-3d1b-463e-9173-44ff0cd1b36a" providerId="ADAL" clId="{99910F50-DB62-461E-9B72-D68EFC2425D2}" dt="2021-06-07T13:43:52.042" v="1118"/>
        <pc:sldMkLst>
          <pc:docMk/>
          <pc:sldMk cId="2241096679" sldId="275"/>
        </pc:sldMkLst>
        <pc:spChg chg="mod">
          <ac:chgData name="Pascalle Cup" userId="acdf420d-3d1b-463e-9173-44ff0cd1b36a" providerId="ADAL" clId="{99910F50-DB62-461E-9B72-D68EFC2425D2}" dt="2021-06-07T13:42:21.703" v="1099" actId="313"/>
          <ac:spMkLst>
            <pc:docMk/>
            <pc:sldMk cId="2241096679" sldId="275"/>
            <ac:spMk id="2" creationId="{472A55B9-20B6-4BD2-8C76-B852749C76C9}"/>
          </ac:spMkLst>
        </pc:spChg>
        <pc:spChg chg="add del mod">
          <ac:chgData name="Pascalle Cup" userId="acdf420d-3d1b-463e-9173-44ff0cd1b36a" providerId="ADAL" clId="{99910F50-DB62-461E-9B72-D68EFC2425D2}" dt="2021-06-07T13:42:19.478" v="1098" actId="478"/>
          <ac:spMkLst>
            <pc:docMk/>
            <pc:sldMk cId="2241096679" sldId="275"/>
            <ac:spMk id="4" creationId="{D93D264E-6605-43AC-A5FE-AD9B0D524064}"/>
          </ac:spMkLst>
        </pc:spChg>
        <pc:spChg chg="add mod">
          <ac:chgData name="Pascalle Cup" userId="acdf420d-3d1b-463e-9173-44ff0cd1b36a" providerId="ADAL" clId="{99910F50-DB62-461E-9B72-D68EFC2425D2}" dt="2021-06-07T13:43:45.143" v="1115" actId="1076"/>
          <ac:spMkLst>
            <pc:docMk/>
            <pc:sldMk cId="2241096679" sldId="275"/>
            <ac:spMk id="6" creationId="{DC57459E-EAA5-4BF7-AB84-86259A6BAF33}"/>
          </ac:spMkLst>
        </pc:spChg>
        <pc:spChg chg="add mod">
          <ac:chgData name="Pascalle Cup" userId="acdf420d-3d1b-463e-9173-44ff0cd1b36a" providerId="ADAL" clId="{99910F50-DB62-461E-9B72-D68EFC2425D2}" dt="2021-06-07T13:43:50.936" v="1117" actId="1076"/>
          <ac:spMkLst>
            <pc:docMk/>
            <pc:sldMk cId="2241096679" sldId="275"/>
            <ac:spMk id="10" creationId="{E1B5A2F7-8EFF-4928-AA42-743506722859}"/>
          </ac:spMkLst>
        </pc:spChg>
        <pc:picChg chg="add mod modCrop">
          <ac:chgData name="Pascalle Cup" userId="acdf420d-3d1b-463e-9173-44ff0cd1b36a" providerId="ADAL" clId="{99910F50-DB62-461E-9B72-D68EFC2425D2}" dt="2021-06-07T13:43:20.694" v="1110" actId="1440"/>
          <ac:picMkLst>
            <pc:docMk/>
            <pc:sldMk cId="2241096679" sldId="275"/>
            <ac:picMk id="8" creationId="{0CEA8F26-2EBF-4FA5-821F-0540C0A84E5B}"/>
          </ac:picMkLst>
        </pc:picChg>
      </pc:sldChg>
      <pc:sldChg chg="addSp modSp new mod">
        <pc:chgData name="Pascalle Cup" userId="acdf420d-3d1b-463e-9173-44ff0cd1b36a" providerId="ADAL" clId="{99910F50-DB62-461E-9B72-D68EFC2425D2}" dt="2021-06-07T13:46:19.831" v="1143" actId="1076"/>
        <pc:sldMkLst>
          <pc:docMk/>
          <pc:sldMk cId="2027623379" sldId="276"/>
        </pc:sldMkLst>
        <pc:spChg chg="add mod">
          <ac:chgData name="Pascalle Cup" userId="acdf420d-3d1b-463e-9173-44ff0cd1b36a" providerId="ADAL" clId="{99910F50-DB62-461E-9B72-D68EFC2425D2}" dt="2021-06-07T13:46:11.991" v="1140" actId="1076"/>
          <ac:spMkLst>
            <pc:docMk/>
            <pc:sldMk cId="2027623379" sldId="276"/>
            <ac:spMk id="3" creationId="{DF453DDF-975D-47A8-ABF5-5345D483EFD2}"/>
          </ac:spMkLst>
        </pc:spChg>
        <pc:picChg chg="add mod modCrop">
          <ac:chgData name="Pascalle Cup" userId="acdf420d-3d1b-463e-9173-44ff0cd1b36a" providerId="ADAL" clId="{99910F50-DB62-461E-9B72-D68EFC2425D2}" dt="2021-06-07T13:46:19.831" v="1143" actId="1076"/>
          <ac:picMkLst>
            <pc:docMk/>
            <pc:sldMk cId="2027623379" sldId="276"/>
            <ac:picMk id="5" creationId="{381957C3-5D19-485A-BCA4-35179843ADE3}"/>
          </ac:picMkLst>
        </pc:picChg>
      </pc:sldChg>
      <pc:sldMasterChg chg="add addSldLayout">
        <pc:chgData name="Pascalle Cup" userId="acdf420d-3d1b-463e-9173-44ff0cd1b36a" providerId="ADAL" clId="{99910F50-DB62-461E-9B72-D68EFC2425D2}" dt="2021-06-07T11:18:59.395" v="209" actId="27028"/>
        <pc:sldMasterMkLst>
          <pc:docMk/>
          <pc:sldMasterMk cId="3402226817" sldId="2147483648"/>
        </pc:sldMasterMkLst>
        <pc:sldLayoutChg chg="add">
          <pc:chgData name="Pascalle Cup" userId="acdf420d-3d1b-463e-9173-44ff0cd1b36a" providerId="ADAL" clId="{99910F50-DB62-461E-9B72-D68EFC2425D2}" dt="2021-06-07T11:18:59.395" v="209" actId="27028"/>
          <pc:sldLayoutMkLst>
            <pc:docMk/>
            <pc:sldMasterMk cId="3402226817" sldId="2147483648"/>
            <pc:sldLayoutMk cId="2647321897" sldId="2147483651"/>
          </pc:sldLayoutMkLst>
        </pc:sldLayoutChg>
        <pc:sldLayoutChg chg="add">
          <pc:chgData name="Pascalle Cup" userId="acdf420d-3d1b-463e-9173-44ff0cd1b36a" providerId="ADAL" clId="{99910F50-DB62-461E-9B72-D68EFC2425D2}" dt="2021-06-07T11:18:03.586" v="183" actId="27028"/>
          <pc:sldLayoutMkLst>
            <pc:docMk/>
            <pc:sldMasterMk cId="3402226817" sldId="2147483648"/>
            <pc:sldLayoutMk cId="3059454064" sldId="2147483654"/>
          </pc:sldLayoutMkLst>
        </pc:sldLayoutChg>
        <pc:sldLayoutChg chg="add">
          <pc:chgData name="Pascalle Cup" userId="acdf420d-3d1b-463e-9173-44ff0cd1b36a" providerId="ADAL" clId="{99910F50-DB62-461E-9B72-D68EFC2425D2}" dt="2021-06-07T11:18:11.617" v="187" actId="27028"/>
          <pc:sldLayoutMkLst>
            <pc:docMk/>
            <pc:sldMasterMk cId="3402226817" sldId="2147483648"/>
            <pc:sldLayoutMk cId="642706873" sldId="2147483655"/>
          </pc:sldLayoutMkLst>
        </pc:sldLayoutChg>
      </pc:sldMasterChg>
      <pc:sldMasterChg chg="replId modSldLayout">
        <pc:chgData name="Pascalle Cup" userId="acdf420d-3d1b-463e-9173-44ff0cd1b36a" providerId="ADAL" clId="{99910F50-DB62-461E-9B72-D68EFC2425D2}" dt="2021-06-07T11:18:59.395" v="209" actId="27028"/>
        <pc:sldMasterMkLst>
          <pc:docMk/>
          <pc:sldMasterMk cId="4156147711" sldId="2147483660"/>
        </pc:sldMasterMkLst>
        <pc:sldLayoutChg chg="replId">
          <pc:chgData name="Pascalle Cup" userId="acdf420d-3d1b-463e-9173-44ff0cd1b36a" providerId="ADAL" clId="{99910F50-DB62-461E-9B72-D68EFC2425D2}" dt="2021-06-07T11:18:03.586" v="183" actId="27028"/>
          <pc:sldLayoutMkLst>
            <pc:docMk/>
            <pc:sldMasterMk cId="4156147711" sldId="2147483660"/>
            <pc:sldLayoutMk cId="654499686" sldId="2147483661"/>
          </pc:sldLayoutMkLst>
        </pc:sldLayoutChg>
        <pc:sldLayoutChg chg="replId">
          <pc:chgData name="Pascalle Cup" userId="acdf420d-3d1b-463e-9173-44ff0cd1b36a" providerId="ADAL" clId="{99910F50-DB62-461E-9B72-D68EFC2425D2}" dt="2021-06-07T11:18:11.617" v="187" actId="27028"/>
          <pc:sldLayoutMkLst>
            <pc:docMk/>
            <pc:sldMasterMk cId="4156147711" sldId="2147483660"/>
            <pc:sldLayoutMk cId="327458988" sldId="2147483662"/>
          </pc:sldLayoutMkLst>
        </pc:sldLayoutChg>
        <pc:sldLayoutChg chg="replId">
          <pc:chgData name="Pascalle Cup" userId="acdf420d-3d1b-463e-9173-44ff0cd1b36a" providerId="ADAL" clId="{99910F50-DB62-461E-9B72-D68EFC2425D2}" dt="2021-06-07T11:18:59.395" v="209" actId="27028"/>
          <pc:sldLayoutMkLst>
            <pc:docMk/>
            <pc:sldMasterMk cId="4156147711" sldId="2147483660"/>
            <pc:sldLayoutMk cId="520266783"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D9354-1FD0-4CA6-B861-A577A6BD725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nl-NL"/>
        </a:p>
      </dgm:t>
    </dgm:pt>
    <dgm:pt modelId="{8AE6DE97-0203-4754-BEC8-D39E9959D973}">
      <dgm:prSet custT="1"/>
      <dgm:spPr/>
      <dgm:t>
        <a:bodyPr/>
        <a:lstStyle/>
        <a:p>
          <a:r>
            <a:rPr lang="nl-NL" sz="2000" dirty="0"/>
            <a:t>Uit de begrippenlijst: </a:t>
          </a:r>
        </a:p>
      </dgm:t>
    </dgm:pt>
    <dgm:pt modelId="{25288871-0FC0-450F-8F62-A36D349BABE7}" type="parTrans" cxnId="{6D0D5BC6-4C3A-44C1-BC11-F08C6EC7C211}">
      <dgm:prSet/>
      <dgm:spPr/>
      <dgm:t>
        <a:bodyPr/>
        <a:lstStyle/>
        <a:p>
          <a:endParaRPr lang="nl-NL"/>
        </a:p>
      </dgm:t>
    </dgm:pt>
    <dgm:pt modelId="{E2A41194-F23E-400E-B942-A10848CA476B}" type="sibTrans" cxnId="{6D0D5BC6-4C3A-44C1-BC11-F08C6EC7C211}">
      <dgm:prSet/>
      <dgm:spPr/>
      <dgm:t>
        <a:bodyPr/>
        <a:lstStyle/>
        <a:p>
          <a:endParaRPr lang="nl-NL"/>
        </a:p>
      </dgm:t>
    </dgm:pt>
    <dgm:pt modelId="{F3F9BC0B-B61C-4766-8080-25147FBAD877}">
      <dgm:prSet custT="1"/>
      <dgm:spPr/>
      <dgm:t>
        <a:bodyPr/>
        <a:lstStyle/>
        <a:p>
          <a:r>
            <a:rPr lang="nl-NL" sz="1600" dirty="0"/>
            <a:t>Bewonersparticipatie</a:t>
          </a:r>
        </a:p>
      </dgm:t>
    </dgm:pt>
    <dgm:pt modelId="{296CE678-D6F7-4942-A5BD-657AA55803D3}" type="parTrans" cxnId="{7CB5BF47-8856-4AFF-9F7F-69A0584DBD15}">
      <dgm:prSet/>
      <dgm:spPr/>
      <dgm:t>
        <a:bodyPr/>
        <a:lstStyle/>
        <a:p>
          <a:endParaRPr lang="nl-NL"/>
        </a:p>
      </dgm:t>
    </dgm:pt>
    <dgm:pt modelId="{4B5291FF-AB39-4F5F-AE7A-586FA70F6B03}" type="sibTrans" cxnId="{7CB5BF47-8856-4AFF-9F7F-69A0584DBD15}">
      <dgm:prSet/>
      <dgm:spPr/>
      <dgm:t>
        <a:bodyPr/>
        <a:lstStyle/>
        <a:p>
          <a:endParaRPr lang="nl-NL"/>
        </a:p>
      </dgm:t>
    </dgm:pt>
    <dgm:pt modelId="{E9D5641F-090B-40FD-A617-42252A6F1790}">
      <dgm:prSet custT="1"/>
      <dgm:spPr/>
      <dgm:t>
        <a:bodyPr/>
        <a:lstStyle/>
        <a:p>
          <a:r>
            <a:rPr lang="nl-NL" sz="1600" dirty="0"/>
            <a:t>Groen in stedelijke omgeving</a:t>
          </a:r>
        </a:p>
      </dgm:t>
    </dgm:pt>
    <dgm:pt modelId="{8DB22F37-01DF-4F89-B0F7-08A9D69DC515}" type="parTrans" cxnId="{39A17383-0254-4C58-AC9E-8D1CF34260FA}">
      <dgm:prSet/>
      <dgm:spPr/>
      <dgm:t>
        <a:bodyPr/>
        <a:lstStyle/>
        <a:p>
          <a:endParaRPr lang="nl-NL"/>
        </a:p>
      </dgm:t>
    </dgm:pt>
    <dgm:pt modelId="{24CAE600-A97C-41DF-98A1-6FD5E0260EEF}" type="sibTrans" cxnId="{39A17383-0254-4C58-AC9E-8D1CF34260FA}">
      <dgm:prSet/>
      <dgm:spPr/>
      <dgm:t>
        <a:bodyPr/>
        <a:lstStyle/>
        <a:p>
          <a:endParaRPr lang="nl-NL"/>
        </a:p>
      </dgm:t>
    </dgm:pt>
    <dgm:pt modelId="{AD286894-F0CF-4AE5-9CFB-449B3F5F4414}">
      <dgm:prSet custT="1"/>
      <dgm:spPr/>
      <dgm:t>
        <a:bodyPr/>
        <a:lstStyle/>
        <a:p>
          <a:r>
            <a:rPr lang="nl-NL" sz="1600" dirty="0"/>
            <a:t>Burgerinitiatieven</a:t>
          </a:r>
        </a:p>
      </dgm:t>
    </dgm:pt>
    <dgm:pt modelId="{908C962D-82C9-4A95-844B-0EC77B4C38E3}" type="parTrans" cxnId="{2FFB0E37-1998-4920-9250-21F6BE9F8DE8}">
      <dgm:prSet/>
      <dgm:spPr/>
      <dgm:t>
        <a:bodyPr/>
        <a:lstStyle/>
        <a:p>
          <a:endParaRPr lang="nl-NL"/>
        </a:p>
      </dgm:t>
    </dgm:pt>
    <dgm:pt modelId="{154167DE-E56E-45C0-95F8-A8457E9BCEC2}" type="sibTrans" cxnId="{2FFB0E37-1998-4920-9250-21F6BE9F8DE8}">
      <dgm:prSet/>
      <dgm:spPr/>
      <dgm:t>
        <a:bodyPr/>
        <a:lstStyle/>
        <a:p>
          <a:endParaRPr lang="nl-NL"/>
        </a:p>
      </dgm:t>
    </dgm:pt>
    <dgm:pt modelId="{ECD975E6-5042-4BD5-A813-647723577A6B}">
      <dgm:prSet custT="1"/>
      <dgm:spPr/>
      <dgm:t>
        <a:bodyPr/>
        <a:lstStyle/>
        <a:p>
          <a:r>
            <a:rPr lang="nl-NL" sz="1600" dirty="0"/>
            <a:t>Stadstuinen</a:t>
          </a:r>
        </a:p>
      </dgm:t>
    </dgm:pt>
    <dgm:pt modelId="{554D2EB0-B7BA-4AF4-962D-D40511CE5ADB}" type="parTrans" cxnId="{326453C1-5A60-4FC2-8CAE-929FA22F709B}">
      <dgm:prSet/>
      <dgm:spPr/>
      <dgm:t>
        <a:bodyPr/>
        <a:lstStyle/>
        <a:p>
          <a:endParaRPr lang="nl-NL"/>
        </a:p>
      </dgm:t>
    </dgm:pt>
    <dgm:pt modelId="{47B52F91-8A3F-4051-AA38-8906C7A6F938}" type="sibTrans" cxnId="{326453C1-5A60-4FC2-8CAE-929FA22F709B}">
      <dgm:prSet/>
      <dgm:spPr/>
      <dgm:t>
        <a:bodyPr/>
        <a:lstStyle/>
        <a:p>
          <a:endParaRPr lang="nl-NL"/>
        </a:p>
      </dgm:t>
    </dgm:pt>
    <dgm:pt modelId="{C30B4928-E36F-4411-BFBE-D47870C12209}" type="pres">
      <dgm:prSet presAssocID="{0EDD9354-1FD0-4CA6-B861-A577A6BD7252}" presName="compositeShape" presStyleCnt="0">
        <dgm:presLayoutVars>
          <dgm:chMax val="7"/>
          <dgm:dir/>
          <dgm:resizeHandles val="exact"/>
        </dgm:presLayoutVars>
      </dgm:prSet>
      <dgm:spPr/>
    </dgm:pt>
    <dgm:pt modelId="{DD3F458D-2FFC-4661-9E49-32FF53CAD489}" type="pres">
      <dgm:prSet presAssocID="{8AE6DE97-0203-4754-BEC8-D39E9959D973}" presName="circ1TxSh" presStyleLbl="vennNode1" presStyleIdx="0" presStyleCnt="1" custScaleX="150168"/>
      <dgm:spPr/>
    </dgm:pt>
  </dgm:ptLst>
  <dgm:cxnLst>
    <dgm:cxn modelId="{C5BFE40B-C96B-4E13-865E-47672D6F6722}" type="presOf" srcId="{ECD975E6-5042-4BD5-A813-647723577A6B}" destId="{DD3F458D-2FFC-4661-9E49-32FF53CAD489}" srcOrd="0" destOrd="4" presId="urn:microsoft.com/office/officeart/2005/8/layout/venn1"/>
    <dgm:cxn modelId="{2F6E9511-EEED-45F3-AC1F-BF4868EA4FC2}" type="presOf" srcId="{E9D5641F-090B-40FD-A617-42252A6F1790}" destId="{DD3F458D-2FFC-4661-9E49-32FF53CAD489}" srcOrd="0" destOrd="2" presId="urn:microsoft.com/office/officeart/2005/8/layout/venn1"/>
    <dgm:cxn modelId="{7E91C018-4651-46B8-B779-1B9532D53B2D}" type="presOf" srcId="{AD286894-F0CF-4AE5-9CFB-449B3F5F4414}" destId="{DD3F458D-2FFC-4661-9E49-32FF53CAD489}" srcOrd="0" destOrd="3" presId="urn:microsoft.com/office/officeart/2005/8/layout/venn1"/>
    <dgm:cxn modelId="{2FFB0E37-1998-4920-9250-21F6BE9F8DE8}" srcId="{8AE6DE97-0203-4754-BEC8-D39E9959D973}" destId="{AD286894-F0CF-4AE5-9CFB-449B3F5F4414}" srcOrd="2" destOrd="0" parTransId="{908C962D-82C9-4A95-844B-0EC77B4C38E3}" sibTransId="{154167DE-E56E-45C0-95F8-A8457E9BCEC2}"/>
    <dgm:cxn modelId="{7CB5BF47-8856-4AFF-9F7F-69A0584DBD15}" srcId="{8AE6DE97-0203-4754-BEC8-D39E9959D973}" destId="{F3F9BC0B-B61C-4766-8080-25147FBAD877}" srcOrd="0" destOrd="0" parTransId="{296CE678-D6F7-4942-A5BD-657AA55803D3}" sibTransId="{4B5291FF-AB39-4F5F-AE7A-586FA70F6B03}"/>
    <dgm:cxn modelId="{6451B451-1A74-44D2-B6F3-9ED5C794600E}" type="presOf" srcId="{8AE6DE97-0203-4754-BEC8-D39E9959D973}" destId="{DD3F458D-2FFC-4661-9E49-32FF53CAD489}" srcOrd="0" destOrd="0" presId="urn:microsoft.com/office/officeart/2005/8/layout/venn1"/>
    <dgm:cxn modelId="{3B785E54-7D0D-4128-9D42-2922ED738AE6}" type="presOf" srcId="{F3F9BC0B-B61C-4766-8080-25147FBAD877}" destId="{DD3F458D-2FFC-4661-9E49-32FF53CAD489}" srcOrd="0" destOrd="1" presId="urn:microsoft.com/office/officeart/2005/8/layout/venn1"/>
    <dgm:cxn modelId="{39A17383-0254-4C58-AC9E-8D1CF34260FA}" srcId="{8AE6DE97-0203-4754-BEC8-D39E9959D973}" destId="{E9D5641F-090B-40FD-A617-42252A6F1790}" srcOrd="1" destOrd="0" parTransId="{8DB22F37-01DF-4F89-B0F7-08A9D69DC515}" sibTransId="{24CAE600-A97C-41DF-98A1-6FD5E0260EEF}"/>
    <dgm:cxn modelId="{326453C1-5A60-4FC2-8CAE-929FA22F709B}" srcId="{8AE6DE97-0203-4754-BEC8-D39E9959D973}" destId="{ECD975E6-5042-4BD5-A813-647723577A6B}" srcOrd="3" destOrd="0" parTransId="{554D2EB0-B7BA-4AF4-962D-D40511CE5ADB}" sibTransId="{47B52F91-8A3F-4051-AA38-8906C7A6F938}"/>
    <dgm:cxn modelId="{6D0D5BC6-4C3A-44C1-BC11-F08C6EC7C211}" srcId="{0EDD9354-1FD0-4CA6-B861-A577A6BD7252}" destId="{8AE6DE97-0203-4754-BEC8-D39E9959D973}" srcOrd="0" destOrd="0" parTransId="{25288871-0FC0-450F-8F62-A36D349BABE7}" sibTransId="{E2A41194-F23E-400E-B942-A10848CA476B}"/>
    <dgm:cxn modelId="{589D57E3-A482-410E-A38A-9F762509248A}" type="presOf" srcId="{0EDD9354-1FD0-4CA6-B861-A577A6BD7252}" destId="{C30B4928-E36F-4411-BFBE-D47870C12209}" srcOrd="0" destOrd="0" presId="urn:microsoft.com/office/officeart/2005/8/layout/venn1"/>
    <dgm:cxn modelId="{583D16CD-93E9-4DCB-A6CD-C58CEB1675C8}" type="presParOf" srcId="{C30B4928-E36F-4411-BFBE-D47870C12209}" destId="{DD3F458D-2FFC-4661-9E49-32FF53CAD489}"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323F0-671F-439A-9CA6-F993ABFBA4BD}"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nl-NL"/>
        </a:p>
      </dgm:t>
    </dgm:pt>
    <dgm:pt modelId="{3915B60A-002D-4C33-8C4B-518E03150E33}">
      <dgm:prSet phldrT="[Tekst]"/>
      <dgm:spPr/>
      <dgm:t>
        <a:bodyPr/>
        <a:lstStyle/>
        <a:p>
          <a:r>
            <a:rPr lang="nl-NL" dirty="0"/>
            <a:t>Participatie bij onderzoek?</a:t>
          </a:r>
        </a:p>
      </dgm:t>
    </dgm:pt>
    <dgm:pt modelId="{F559FE8F-FB1F-40D8-96FF-C3149683FC30}" type="parTrans" cxnId="{BEAFA563-C7D6-4549-B571-9D489B7B8E5C}">
      <dgm:prSet/>
      <dgm:spPr/>
      <dgm:t>
        <a:bodyPr/>
        <a:lstStyle/>
        <a:p>
          <a:endParaRPr lang="nl-NL"/>
        </a:p>
      </dgm:t>
    </dgm:pt>
    <dgm:pt modelId="{35CAE66F-04C8-4421-9D29-A6D5AA632B3C}" type="sibTrans" cxnId="{BEAFA563-C7D6-4549-B571-9D489B7B8E5C}">
      <dgm:prSet/>
      <dgm:spPr/>
      <dgm:t>
        <a:bodyPr/>
        <a:lstStyle/>
        <a:p>
          <a:endParaRPr lang="nl-NL"/>
        </a:p>
      </dgm:t>
    </dgm:pt>
    <dgm:pt modelId="{36D484D9-E864-44F3-A30C-C82D9D1B64AB}">
      <dgm:prSet phldrT="[Tekst]"/>
      <dgm:spPr/>
      <dgm:t>
        <a:bodyPr/>
        <a:lstStyle/>
        <a:p>
          <a:r>
            <a:rPr lang="nl-NL" dirty="0"/>
            <a:t>Participatie bij plan maken?</a:t>
          </a:r>
        </a:p>
      </dgm:t>
    </dgm:pt>
    <dgm:pt modelId="{9C95C613-DC3E-4352-AD37-63BB4457991E}" type="parTrans" cxnId="{7875EBF7-EC09-45F7-9F98-DC02ECBA7126}">
      <dgm:prSet/>
      <dgm:spPr/>
      <dgm:t>
        <a:bodyPr/>
        <a:lstStyle/>
        <a:p>
          <a:endParaRPr lang="nl-NL"/>
        </a:p>
      </dgm:t>
    </dgm:pt>
    <dgm:pt modelId="{9610694F-EB17-4254-ADC0-0E2B91335AD9}" type="sibTrans" cxnId="{7875EBF7-EC09-45F7-9F98-DC02ECBA7126}">
      <dgm:prSet/>
      <dgm:spPr/>
      <dgm:t>
        <a:bodyPr/>
        <a:lstStyle/>
        <a:p>
          <a:endParaRPr lang="nl-NL"/>
        </a:p>
      </dgm:t>
    </dgm:pt>
    <dgm:pt modelId="{97414B98-32CC-4750-BCEE-277C85D19099}">
      <dgm:prSet/>
      <dgm:spPr/>
      <dgm:t>
        <a:bodyPr/>
        <a:lstStyle/>
        <a:p>
          <a:r>
            <a:rPr lang="nl-NL" dirty="0"/>
            <a:t>Participatie bij beslissing? </a:t>
          </a:r>
        </a:p>
      </dgm:t>
    </dgm:pt>
    <dgm:pt modelId="{4CFC2944-43E9-44CC-AF7B-985484B4E3DF}" type="parTrans" cxnId="{8F36D575-FAF4-4AFD-B8D4-79593D5AE9CB}">
      <dgm:prSet/>
      <dgm:spPr/>
      <dgm:t>
        <a:bodyPr/>
        <a:lstStyle/>
        <a:p>
          <a:endParaRPr lang="nl-NL"/>
        </a:p>
      </dgm:t>
    </dgm:pt>
    <dgm:pt modelId="{D2656738-A99F-4003-8176-DACB7A992572}" type="sibTrans" cxnId="{8F36D575-FAF4-4AFD-B8D4-79593D5AE9CB}">
      <dgm:prSet/>
      <dgm:spPr/>
      <dgm:t>
        <a:bodyPr/>
        <a:lstStyle/>
        <a:p>
          <a:endParaRPr lang="nl-NL"/>
        </a:p>
      </dgm:t>
    </dgm:pt>
    <dgm:pt modelId="{C16F421E-3119-4FD9-AEB1-CAF5F86C1FF6}">
      <dgm:prSet/>
      <dgm:spPr/>
      <dgm:t>
        <a:bodyPr/>
        <a:lstStyle/>
        <a:p>
          <a:r>
            <a:rPr lang="nl-NL" dirty="0"/>
            <a:t>Participatie bij  uitvoering? </a:t>
          </a:r>
        </a:p>
      </dgm:t>
    </dgm:pt>
    <dgm:pt modelId="{430D4BB5-174C-4F17-A924-A92DCC1A0FA5}" type="parTrans" cxnId="{FEF19DC5-D637-4DE8-8FBD-0065EFF8C158}">
      <dgm:prSet/>
      <dgm:spPr/>
      <dgm:t>
        <a:bodyPr/>
        <a:lstStyle/>
        <a:p>
          <a:endParaRPr lang="nl-NL"/>
        </a:p>
      </dgm:t>
    </dgm:pt>
    <dgm:pt modelId="{529D1B02-70C3-40B6-86AB-885327C957EA}" type="sibTrans" cxnId="{FEF19DC5-D637-4DE8-8FBD-0065EFF8C158}">
      <dgm:prSet/>
      <dgm:spPr/>
      <dgm:t>
        <a:bodyPr/>
        <a:lstStyle/>
        <a:p>
          <a:endParaRPr lang="nl-NL"/>
        </a:p>
      </dgm:t>
    </dgm:pt>
    <dgm:pt modelId="{86785BFF-CD42-4AD1-8A49-09088B84D17B}" type="pres">
      <dgm:prSet presAssocID="{79E323F0-671F-439A-9CA6-F993ABFBA4BD}" presName="linear" presStyleCnt="0">
        <dgm:presLayoutVars>
          <dgm:animLvl val="lvl"/>
          <dgm:resizeHandles val="exact"/>
        </dgm:presLayoutVars>
      </dgm:prSet>
      <dgm:spPr/>
    </dgm:pt>
    <dgm:pt modelId="{72D5C323-F063-4FCA-A444-57C9FD4285CC}" type="pres">
      <dgm:prSet presAssocID="{3915B60A-002D-4C33-8C4B-518E03150E33}" presName="parentText" presStyleLbl="node1" presStyleIdx="0" presStyleCnt="4" custLinFactNeighborX="263" custLinFactNeighborY="17694">
        <dgm:presLayoutVars>
          <dgm:chMax val="0"/>
          <dgm:bulletEnabled val="1"/>
        </dgm:presLayoutVars>
      </dgm:prSet>
      <dgm:spPr/>
    </dgm:pt>
    <dgm:pt modelId="{F5F1CD52-F0B5-4D07-AD84-849B89FC609E}" type="pres">
      <dgm:prSet presAssocID="{35CAE66F-04C8-4421-9D29-A6D5AA632B3C}" presName="spacer" presStyleCnt="0"/>
      <dgm:spPr/>
    </dgm:pt>
    <dgm:pt modelId="{BE5FA30C-B8FF-47FB-A5C2-8DBC2E261C8B}" type="pres">
      <dgm:prSet presAssocID="{36D484D9-E864-44F3-A30C-C82D9D1B64AB}" presName="parentText" presStyleLbl="node1" presStyleIdx="1" presStyleCnt="4" custLinFactY="-15127" custLinFactNeighborX="11294" custLinFactNeighborY="-100000">
        <dgm:presLayoutVars>
          <dgm:chMax val="0"/>
          <dgm:bulletEnabled val="1"/>
        </dgm:presLayoutVars>
      </dgm:prSet>
      <dgm:spPr/>
    </dgm:pt>
    <dgm:pt modelId="{3843852D-A82D-4878-9075-01DC470A22F1}" type="pres">
      <dgm:prSet presAssocID="{9610694F-EB17-4254-ADC0-0E2B91335AD9}" presName="spacer" presStyleCnt="0"/>
      <dgm:spPr/>
    </dgm:pt>
    <dgm:pt modelId="{684F38A7-4F44-4F47-A99A-ACC5F9F7F191}" type="pres">
      <dgm:prSet presAssocID="{97414B98-32CC-4750-BCEE-277C85D19099}" presName="parentText" presStyleLbl="node1" presStyleIdx="2" presStyleCnt="4">
        <dgm:presLayoutVars>
          <dgm:chMax val="0"/>
          <dgm:bulletEnabled val="1"/>
        </dgm:presLayoutVars>
      </dgm:prSet>
      <dgm:spPr/>
    </dgm:pt>
    <dgm:pt modelId="{51AF74EC-552B-4369-97AA-22BC6EC9DF38}" type="pres">
      <dgm:prSet presAssocID="{D2656738-A99F-4003-8176-DACB7A992572}" presName="spacer" presStyleCnt="0"/>
      <dgm:spPr/>
    </dgm:pt>
    <dgm:pt modelId="{97E5982A-7D2F-458E-89AD-3E3124784432}" type="pres">
      <dgm:prSet presAssocID="{C16F421E-3119-4FD9-AEB1-CAF5F86C1FF6}" presName="parentText" presStyleLbl="node1" presStyleIdx="3" presStyleCnt="4">
        <dgm:presLayoutVars>
          <dgm:chMax val="0"/>
          <dgm:bulletEnabled val="1"/>
        </dgm:presLayoutVars>
      </dgm:prSet>
      <dgm:spPr/>
    </dgm:pt>
  </dgm:ptLst>
  <dgm:cxnLst>
    <dgm:cxn modelId="{44D14422-373B-4774-A470-7EE2C4676DAE}" type="presOf" srcId="{79E323F0-671F-439A-9CA6-F993ABFBA4BD}" destId="{86785BFF-CD42-4AD1-8A49-09088B84D17B}" srcOrd="0" destOrd="0" presId="urn:microsoft.com/office/officeart/2005/8/layout/vList2"/>
    <dgm:cxn modelId="{BEAFA563-C7D6-4549-B571-9D489B7B8E5C}" srcId="{79E323F0-671F-439A-9CA6-F993ABFBA4BD}" destId="{3915B60A-002D-4C33-8C4B-518E03150E33}" srcOrd="0" destOrd="0" parTransId="{F559FE8F-FB1F-40D8-96FF-C3149683FC30}" sibTransId="{35CAE66F-04C8-4421-9D29-A6D5AA632B3C}"/>
    <dgm:cxn modelId="{8F36D575-FAF4-4AFD-B8D4-79593D5AE9CB}" srcId="{79E323F0-671F-439A-9CA6-F993ABFBA4BD}" destId="{97414B98-32CC-4750-BCEE-277C85D19099}" srcOrd="2" destOrd="0" parTransId="{4CFC2944-43E9-44CC-AF7B-985484B4E3DF}" sibTransId="{D2656738-A99F-4003-8176-DACB7A992572}"/>
    <dgm:cxn modelId="{C154219B-F8DC-4C80-965B-60908CA5A2DC}" type="presOf" srcId="{36D484D9-E864-44F3-A30C-C82D9D1B64AB}" destId="{BE5FA30C-B8FF-47FB-A5C2-8DBC2E261C8B}" srcOrd="0" destOrd="0" presId="urn:microsoft.com/office/officeart/2005/8/layout/vList2"/>
    <dgm:cxn modelId="{FEF19DC5-D637-4DE8-8FBD-0065EFF8C158}" srcId="{79E323F0-671F-439A-9CA6-F993ABFBA4BD}" destId="{C16F421E-3119-4FD9-AEB1-CAF5F86C1FF6}" srcOrd="3" destOrd="0" parTransId="{430D4BB5-174C-4F17-A924-A92DCC1A0FA5}" sibTransId="{529D1B02-70C3-40B6-86AB-885327C957EA}"/>
    <dgm:cxn modelId="{45280CCE-0657-4600-BCA8-DFF731CF2769}" type="presOf" srcId="{97414B98-32CC-4750-BCEE-277C85D19099}" destId="{684F38A7-4F44-4F47-A99A-ACC5F9F7F191}" srcOrd="0" destOrd="0" presId="urn:microsoft.com/office/officeart/2005/8/layout/vList2"/>
    <dgm:cxn modelId="{6DB598E6-D380-4393-B2F1-393E1E8B73C9}" type="presOf" srcId="{C16F421E-3119-4FD9-AEB1-CAF5F86C1FF6}" destId="{97E5982A-7D2F-458E-89AD-3E3124784432}" srcOrd="0" destOrd="0" presId="urn:microsoft.com/office/officeart/2005/8/layout/vList2"/>
    <dgm:cxn modelId="{2C34A5EE-2878-4EBA-8184-25A6C2BD4E6B}" type="presOf" srcId="{3915B60A-002D-4C33-8C4B-518E03150E33}" destId="{72D5C323-F063-4FCA-A444-57C9FD4285CC}" srcOrd="0" destOrd="0" presId="urn:microsoft.com/office/officeart/2005/8/layout/vList2"/>
    <dgm:cxn modelId="{7875EBF7-EC09-45F7-9F98-DC02ECBA7126}" srcId="{79E323F0-671F-439A-9CA6-F993ABFBA4BD}" destId="{36D484D9-E864-44F3-A30C-C82D9D1B64AB}" srcOrd="1" destOrd="0" parTransId="{9C95C613-DC3E-4352-AD37-63BB4457991E}" sibTransId="{9610694F-EB17-4254-ADC0-0E2B91335AD9}"/>
    <dgm:cxn modelId="{F9FE14C3-4D43-44FC-A088-A0E98E2BA289}" type="presParOf" srcId="{86785BFF-CD42-4AD1-8A49-09088B84D17B}" destId="{72D5C323-F063-4FCA-A444-57C9FD4285CC}" srcOrd="0" destOrd="0" presId="urn:microsoft.com/office/officeart/2005/8/layout/vList2"/>
    <dgm:cxn modelId="{51063DC2-E9A1-4C43-B42C-812A56F71353}" type="presParOf" srcId="{86785BFF-CD42-4AD1-8A49-09088B84D17B}" destId="{F5F1CD52-F0B5-4D07-AD84-849B89FC609E}" srcOrd="1" destOrd="0" presId="urn:microsoft.com/office/officeart/2005/8/layout/vList2"/>
    <dgm:cxn modelId="{70CE368A-1286-4779-A24C-140C90ADD9DA}" type="presParOf" srcId="{86785BFF-CD42-4AD1-8A49-09088B84D17B}" destId="{BE5FA30C-B8FF-47FB-A5C2-8DBC2E261C8B}" srcOrd="2" destOrd="0" presId="urn:microsoft.com/office/officeart/2005/8/layout/vList2"/>
    <dgm:cxn modelId="{D1821154-381B-42FD-901A-8F51385DFBE6}" type="presParOf" srcId="{86785BFF-CD42-4AD1-8A49-09088B84D17B}" destId="{3843852D-A82D-4878-9075-01DC470A22F1}" srcOrd="3" destOrd="0" presId="urn:microsoft.com/office/officeart/2005/8/layout/vList2"/>
    <dgm:cxn modelId="{B3A4E13E-F8D0-4EC5-8974-020B21ABB3EE}" type="presParOf" srcId="{86785BFF-CD42-4AD1-8A49-09088B84D17B}" destId="{684F38A7-4F44-4F47-A99A-ACC5F9F7F191}" srcOrd="4" destOrd="0" presId="urn:microsoft.com/office/officeart/2005/8/layout/vList2"/>
    <dgm:cxn modelId="{68FCC64B-9CFA-4F47-90D2-8CDACE6424FF}" type="presParOf" srcId="{86785BFF-CD42-4AD1-8A49-09088B84D17B}" destId="{51AF74EC-552B-4369-97AA-22BC6EC9DF38}" srcOrd="5" destOrd="0" presId="urn:microsoft.com/office/officeart/2005/8/layout/vList2"/>
    <dgm:cxn modelId="{BA88AC13-C2E4-47CC-8871-34F9C3FCD787}" type="presParOf" srcId="{86785BFF-CD42-4AD1-8A49-09088B84D17B}" destId="{97E5982A-7D2F-458E-89AD-3E31247844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85A7C-977B-4F5E-95C0-4B88D5606881}" type="doc">
      <dgm:prSet loTypeId="urn:microsoft.com/office/officeart/2005/8/layout/process1" loCatId="process" qsTypeId="urn:microsoft.com/office/officeart/2005/8/quickstyle/simple1" qsCatId="simple" csTypeId="urn:microsoft.com/office/officeart/2005/8/colors/colorful1" csCatId="colorful" phldr="1"/>
      <dgm:spPr/>
    </dgm:pt>
    <dgm:pt modelId="{B0A9D0A9-6E81-4E82-9565-BC27C7F00454}">
      <dgm:prSet phldrT="[Tekst]"/>
      <dgm:spPr/>
      <dgm:t>
        <a:bodyPr/>
        <a:lstStyle/>
        <a:p>
          <a:r>
            <a:rPr lang="nl-NL" dirty="0"/>
            <a:t>Aanleiding</a:t>
          </a:r>
        </a:p>
      </dgm:t>
    </dgm:pt>
    <dgm:pt modelId="{3E0B18C1-784E-4F7B-936F-E226688B0274}" type="parTrans" cxnId="{DE65DFCF-00BB-43F4-98E6-7DB8131769F2}">
      <dgm:prSet/>
      <dgm:spPr/>
      <dgm:t>
        <a:bodyPr/>
        <a:lstStyle/>
        <a:p>
          <a:endParaRPr lang="nl-NL"/>
        </a:p>
      </dgm:t>
    </dgm:pt>
    <dgm:pt modelId="{C771EFAE-2276-4982-AC31-76C3F47E8CBE}" type="sibTrans" cxnId="{DE65DFCF-00BB-43F4-98E6-7DB8131769F2}">
      <dgm:prSet/>
      <dgm:spPr/>
      <dgm:t>
        <a:bodyPr/>
        <a:lstStyle/>
        <a:p>
          <a:endParaRPr lang="nl-NL"/>
        </a:p>
      </dgm:t>
    </dgm:pt>
    <dgm:pt modelId="{7FAA63B0-2BC6-4158-9800-0A63225E6269}">
      <dgm:prSet phldrT="[Tekst]"/>
      <dgm:spPr/>
      <dgm:t>
        <a:bodyPr/>
        <a:lstStyle/>
        <a:p>
          <a:r>
            <a:rPr lang="nl-NL" dirty="0"/>
            <a:t>Onderzoek </a:t>
          </a:r>
        </a:p>
      </dgm:t>
    </dgm:pt>
    <dgm:pt modelId="{9C0B07AE-CEF7-43A6-80D5-C4D122FDD8FC}" type="parTrans" cxnId="{8EB2D71A-83A9-47D4-989A-480C4B0BF145}">
      <dgm:prSet/>
      <dgm:spPr/>
      <dgm:t>
        <a:bodyPr/>
        <a:lstStyle/>
        <a:p>
          <a:endParaRPr lang="nl-NL"/>
        </a:p>
      </dgm:t>
    </dgm:pt>
    <dgm:pt modelId="{45EC5CB2-6AC4-4300-AB29-E94C625CB61C}" type="sibTrans" cxnId="{8EB2D71A-83A9-47D4-989A-480C4B0BF145}">
      <dgm:prSet/>
      <dgm:spPr/>
      <dgm:t>
        <a:bodyPr/>
        <a:lstStyle/>
        <a:p>
          <a:endParaRPr lang="nl-NL"/>
        </a:p>
      </dgm:t>
    </dgm:pt>
    <dgm:pt modelId="{D8491F73-A7AF-4271-A436-09BAE03B95BC}">
      <dgm:prSet phldrT="[Tekst]"/>
      <dgm:spPr/>
      <dgm:t>
        <a:bodyPr/>
        <a:lstStyle/>
        <a:p>
          <a:r>
            <a:rPr lang="nl-NL" dirty="0"/>
            <a:t>Plan </a:t>
          </a:r>
        </a:p>
      </dgm:t>
    </dgm:pt>
    <dgm:pt modelId="{24819C17-086D-42E2-A04B-4FD1D7157C60}" type="parTrans" cxnId="{E693E8D4-6B5B-4BB6-98A0-967272C2B82D}">
      <dgm:prSet/>
      <dgm:spPr/>
      <dgm:t>
        <a:bodyPr/>
        <a:lstStyle/>
        <a:p>
          <a:endParaRPr lang="nl-NL"/>
        </a:p>
      </dgm:t>
    </dgm:pt>
    <dgm:pt modelId="{C7F954C7-33D5-4B65-B480-87BCACADD132}" type="sibTrans" cxnId="{E693E8D4-6B5B-4BB6-98A0-967272C2B82D}">
      <dgm:prSet/>
      <dgm:spPr/>
      <dgm:t>
        <a:bodyPr/>
        <a:lstStyle/>
        <a:p>
          <a:endParaRPr lang="nl-NL"/>
        </a:p>
      </dgm:t>
    </dgm:pt>
    <dgm:pt modelId="{72618E45-703D-4E2D-9CBE-AA1B80624E1A}">
      <dgm:prSet phldrT="[Tekst]"/>
      <dgm:spPr/>
      <dgm:t>
        <a:bodyPr/>
        <a:lstStyle/>
        <a:p>
          <a:r>
            <a:rPr lang="nl-NL" dirty="0"/>
            <a:t>Uitvoering </a:t>
          </a:r>
        </a:p>
      </dgm:t>
    </dgm:pt>
    <dgm:pt modelId="{86634F3C-5714-4D24-82D8-9029665FBCF9}" type="parTrans" cxnId="{1ADFF96C-0DE3-4F10-8290-880B63035B84}">
      <dgm:prSet/>
      <dgm:spPr/>
      <dgm:t>
        <a:bodyPr/>
        <a:lstStyle/>
        <a:p>
          <a:endParaRPr lang="nl-NL"/>
        </a:p>
      </dgm:t>
    </dgm:pt>
    <dgm:pt modelId="{359A3B8D-770B-4BB1-80A3-918C7DA33B96}" type="sibTrans" cxnId="{1ADFF96C-0DE3-4F10-8290-880B63035B84}">
      <dgm:prSet/>
      <dgm:spPr/>
      <dgm:t>
        <a:bodyPr/>
        <a:lstStyle/>
        <a:p>
          <a:endParaRPr lang="nl-NL"/>
        </a:p>
      </dgm:t>
    </dgm:pt>
    <dgm:pt modelId="{CDB58CAA-0627-4957-BB29-C9E8903714E0}">
      <dgm:prSet phldrT="[Tekst]"/>
      <dgm:spPr/>
      <dgm:t>
        <a:bodyPr/>
        <a:lstStyle/>
        <a:p>
          <a:r>
            <a:rPr lang="nl-NL" dirty="0"/>
            <a:t>Evaluatie </a:t>
          </a:r>
        </a:p>
      </dgm:t>
    </dgm:pt>
    <dgm:pt modelId="{71468268-6520-4BD6-A39B-38F7242CC1A0}" type="parTrans" cxnId="{0D366DB5-DF77-46F9-9A37-EFA11BD393A6}">
      <dgm:prSet/>
      <dgm:spPr/>
      <dgm:t>
        <a:bodyPr/>
        <a:lstStyle/>
        <a:p>
          <a:endParaRPr lang="nl-NL"/>
        </a:p>
      </dgm:t>
    </dgm:pt>
    <dgm:pt modelId="{BF06971A-82D2-4F67-B165-1E1DAFB14A48}" type="sibTrans" cxnId="{0D366DB5-DF77-46F9-9A37-EFA11BD393A6}">
      <dgm:prSet/>
      <dgm:spPr/>
      <dgm:t>
        <a:bodyPr/>
        <a:lstStyle/>
        <a:p>
          <a:endParaRPr lang="nl-NL"/>
        </a:p>
      </dgm:t>
    </dgm:pt>
    <dgm:pt modelId="{4BAEB5BE-56C6-472C-BAA9-128EBD31770B}" type="pres">
      <dgm:prSet presAssocID="{4A585A7C-977B-4F5E-95C0-4B88D5606881}" presName="Name0" presStyleCnt="0">
        <dgm:presLayoutVars>
          <dgm:dir/>
          <dgm:resizeHandles val="exact"/>
        </dgm:presLayoutVars>
      </dgm:prSet>
      <dgm:spPr/>
    </dgm:pt>
    <dgm:pt modelId="{0D94920D-C11D-43EB-9187-CAFEA636C7C1}" type="pres">
      <dgm:prSet presAssocID="{B0A9D0A9-6E81-4E82-9565-BC27C7F00454}" presName="node" presStyleLbl="node1" presStyleIdx="0" presStyleCnt="5">
        <dgm:presLayoutVars>
          <dgm:bulletEnabled val="1"/>
        </dgm:presLayoutVars>
      </dgm:prSet>
      <dgm:spPr/>
    </dgm:pt>
    <dgm:pt modelId="{8F053658-1B2D-4A45-AAA1-0DE1D463061F}" type="pres">
      <dgm:prSet presAssocID="{C771EFAE-2276-4982-AC31-76C3F47E8CBE}" presName="sibTrans" presStyleLbl="sibTrans2D1" presStyleIdx="0" presStyleCnt="4"/>
      <dgm:spPr/>
    </dgm:pt>
    <dgm:pt modelId="{06FDE862-6FE2-4F01-9EF0-645AD751682E}" type="pres">
      <dgm:prSet presAssocID="{C771EFAE-2276-4982-AC31-76C3F47E8CBE}" presName="connectorText" presStyleLbl="sibTrans2D1" presStyleIdx="0" presStyleCnt="4"/>
      <dgm:spPr/>
    </dgm:pt>
    <dgm:pt modelId="{FCDBFD2D-702A-4CC9-A04E-77E6E79CC63B}" type="pres">
      <dgm:prSet presAssocID="{7FAA63B0-2BC6-4158-9800-0A63225E6269}" presName="node" presStyleLbl="node1" presStyleIdx="1" presStyleCnt="5">
        <dgm:presLayoutVars>
          <dgm:bulletEnabled val="1"/>
        </dgm:presLayoutVars>
      </dgm:prSet>
      <dgm:spPr/>
    </dgm:pt>
    <dgm:pt modelId="{EE1088C4-CBFA-4F8D-A265-F0EC3F6DCA3D}" type="pres">
      <dgm:prSet presAssocID="{45EC5CB2-6AC4-4300-AB29-E94C625CB61C}" presName="sibTrans" presStyleLbl="sibTrans2D1" presStyleIdx="1" presStyleCnt="4"/>
      <dgm:spPr/>
    </dgm:pt>
    <dgm:pt modelId="{ADF7332C-CCA5-4338-94D6-083E266D725A}" type="pres">
      <dgm:prSet presAssocID="{45EC5CB2-6AC4-4300-AB29-E94C625CB61C}" presName="connectorText" presStyleLbl="sibTrans2D1" presStyleIdx="1" presStyleCnt="4"/>
      <dgm:spPr/>
    </dgm:pt>
    <dgm:pt modelId="{D3AAA3B4-7C6F-463E-94C9-2A97DEA9044D}" type="pres">
      <dgm:prSet presAssocID="{D8491F73-A7AF-4271-A436-09BAE03B95BC}" presName="node" presStyleLbl="node1" presStyleIdx="2" presStyleCnt="5">
        <dgm:presLayoutVars>
          <dgm:bulletEnabled val="1"/>
        </dgm:presLayoutVars>
      </dgm:prSet>
      <dgm:spPr/>
    </dgm:pt>
    <dgm:pt modelId="{38905F5F-B7FB-4949-B2A8-187D9E3C80D1}" type="pres">
      <dgm:prSet presAssocID="{C7F954C7-33D5-4B65-B480-87BCACADD132}" presName="sibTrans" presStyleLbl="sibTrans2D1" presStyleIdx="2" presStyleCnt="4"/>
      <dgm:spPr/>
    </dgm:pt>
    <dgm:pt modelId="{DA7B7623-86E8-4BD2-993A-B43C3E1260DE}" type="pres">
      <dgm:prSet presAssocID="{C7F954C7-33D5-4B65-B480-87BCACADD132}" presName="connectorText" presStyleLbl="sibTrans2D1" presStyleIdx="2" presStyleCnt="4"/>
      <dgm:spPr/>
    </dgm:pt>
    <dgm:pt modelId="{2CC9A9E3-CD7D-4967-994A-13C91EF85E77}" type="pres">
      <dgm:prSet presAssocID="{72618E45-703D-4E2D-9CBE-AA1B80624E1A}" presName="node" presStyleLbl="node1" presStyleIdx="3" presStyleCnt="5">
        <dgm:presLayoutVars>
          <dgm:bulletEnabled val="1"/>
        </dgm:presLayoutVars>
      </dgm:prSet>
      <dgm:spPr/>
    </dgm:pt>
    <dgm:pt modelId="{97909842-283B-4A3E-95BD-2521CA4214C1}" type="pres">
      <dgm:prSet presAssocID="{359A3B8D-770B-4BB1-80A3-918C7DA33B96}" presName="sibTrans" presStyleLbl="sibTrans2D1" presStyleIdx="3" presStyleCnt="4"/>
      <dgm:spPr/>
    </dgm:pt>
    <dgm:pt modelId="{19C4E301-7B04-4B19-A644-76D74D77F622}" type="pres">
      <dgm:prSet presAssocID="{359A3B8D-770B-4BB1-80A3-918C7DA33B96}" presName="connectorText" presStyleLbl="sibTrans2D1" presStyleIdx="3" presStyleCnt="4"/>
      <dgm:spPr/>
    </dgm:pt>
    <dgm:pt modelId="{D8657035-D71C-4E04-99D8-791517C51BB8}" type="pres">
      <dgm:prSet presAssocID="{CDB58CAA-0627-4957-BB29-C9E8903714E0}" presName="node" presStyleLbl="node1" presStyleIdx="4" presStyleCnt="5">
        <dgm:presLayoutVars>
          <dgm:bulletEnabled val="1"/>
        </dgm:presLayoutVars>
      </dgm:prSet>
      <dgm:spPr/>
    </dgm:pt>
  </dgm:ptLst>
  <dgm:cxnLst>
    <dgm:cxn modelId="{FFE6CD0C-9048-46E8-AA47-F0B13FBEBA46}" type="presOf" srcId="{4A585A7C-977B-4F5E-95C0-4B88D5606881}" destId="{4BAEB5BE-56C6-472C-BAA9-128EBD31770B}" srcOrd="0" destOrd="0" presId="urn:microsoft.com/office/officeart/2005/8/layout/process1"/>
    <dgm:cxn modelId="{1D03F713-7800-4A2F-A1D2-5DCD4200D5EA}" type="presOf" srcId="{359A3B8D-770B-4BB1-80A3-918C7DA33B96}" destId="{19C4E301-7B04-4B19-A644-76D74D77F622}" srcOrd="1" destOrd="0" presId="urn:microsoft.com/office/officeart/2005/8/layout/process1"/>
    <dgm:cxn modelId="{8F665C17-4C36-44B2-A6AF-66AD609C8F72}" type="presOf" srcId="{CDB58CAA-0627-4957-BB29-C9E8903714E0}" destId="{D8657035-D71C-4E04-99D8-791517C51BB8}" srcOrd="0" destOrd="0" presId="urn:microsoft.com/office/officeart/2005/8/layout/process1"/>
    <dgm:cxn modelId="{8EB2D71A-83A9-47D4-989A-480C4B0BF145}" srcId="{4A585A7C-977B-4F5E-95C0-4B88D5606881}" destId="{7FAA63B0-2BC6-4158-9800-0A63225E6269}" srcOrd="1" destOrd="0" parTransId="{9C0B07AE-CEF7-43A6-80D5-C4D122FDD8FC}" sibTransId="{45EC5CB2-6AC4-4300-AB29-E94C625CB61C}"/>
    <dgm:cxn modelId="{AB841C27-A8B8-43B3-AB51-AEC2F6CB523B}" type="presOf" srcId="{C771EFAE-2276-4982-AC31-76C3F47E8CBE}" destId="{8F053658-1B2D-4A45-AAA1-0DE1D463061F}" srcOrd="0" destOrd="0" presId="urn:microsoft.com/office/officeart/2005/8/layout/process1"/>
    <dgm:cxn modelId="{5BA17361-512A-4B38-A3E3-30B45168247B}" type="presOf" srcId="{B0A9D0A9-6E81-4E82-9565-BC27C7F00454}" destId="{0D94920D-C11D-43EB-9187-CAFEA636C7C1}" srcOrd="0" destOrd="0" presId="urn:microsoft.com/office/officeart/2005/8/layout/process1"/>
    <dgm:cxn modelId="{30947747-C022-4F22-AD0E-8B9863FB4393}" type="presOf" srcId="{359A3B8D-770B-4BB1-80A3-918C7DA33B96}" destId="{97909842-283B-4A3E-95BD-2521CA4214C1}" srcOrd="0" destOrd="0" presId="urn:microsoft.com/office/officeart/2005/8/layout/process1"/>
    <dgm:cxn modelId="{FC97AA67-0E23-4FDE-B717-B63E50CB426A}" type="presOf" srcId="{C771EFAE-2276-4982-AC31-76C3F47E8CBE}" destId="{06FDE862-6FE2-4F01-9EF0-645AD751682E}" srcOrd="1" destOrd="0" presId="urn:microsoft.com/office/officeart/2005/8/layout/process1"/>
    <dgm:cxn modelId="{1ADFF96C-0DE3-4F10-8290-880B63035B84}" srcId="{4A585A7C-977B-4F5E-95C0-4B88D5606881}" destId="{72618E45-703D-4E2D-9CBE-AA1B80624E1A}" srcOrd="3" destOrd="0" parTransId="{86634F3C-5714-4D24-82D8-9029665FBCF9}" sibTransId="{359A3B8D-770B-4BB1-80A3-918C7DA33B96}"/>
    <dgm:cxn modelId="{B3BFE076-A314-4169-A5AD-64EA19B66A65}" type="presOf" srcId="{D8491F73-A7AF-4271-A436-09BAE03B95BC}" destId="{D3AAA3B4-7C6F-463E-94C9-2A97DEA9044D}" srcOrd="0" destOrd="0" presId="urn:microsoft.com/office/officeart/2005/8/layout/process1"/>
    <dgm:cxn modelId="{7034C279-78FB-49BC-BB6E-D971E66CA9A2}" type="presOf" srcId="{C7F954C7-33D5-4B65-B480-87BCACADD132}" destId="{DA7B7623-86E8-4BD2-993A-B43C3E1260DE}" srcOrd="1" destOrd="0" presId="urn:microsoft.com/office/officeart/2005/8/layout/process1"/>
    <dgm:cxn modelId="{C597687D-60CE-4497-AFCD-38EE7883D358}" type="presOf" srcId="{45EC5CB2-6AC4-4300-AB29-E94C625CB61C}" destId="{ADF7332C-CCA5-4338-94D6-083E266D725A}" srcOrd="1" destOrd="0" presId="urn:microsoft.com/office/officeart/2005/8/layout/process1"/>
    <dgm:cxn modelId="{BD329493-327F-4F6B-88E7-93F508BD1D5A}" type="presOf" srcId="{7FAA63B0-2BC6-4158-9800-0A63225E6269}" destId="{FCDBFD2D-702A-4CC9-A04E-77E6E79CC63B}" srcOrd="0" destOrd="0" presId="urn:microsoft.com/office/officeart/2005/8/layout/process1"/>
    <dgm:cxn modelId="{0ACC1EA7-9900-4115-B0BC-2D020ADD584F}" type="presOf" srcId="{45EC5CB2-6AC4-4300-AB29-E94C625CB61C}" destId="{EE1088C4-CBFA-4F8D-A265-F0EC3F6DCA3D}" srcOrd="0" destOrd="0" presId="urn:microsoft.com/office/officeart/2005/8/layout/process1"/>
    <dgm:cxn modelId="{3A70CEAB-A206-43C3-9738-DFEBECE3ACFF}" type="presOf" srcId="{C7F954C7-33D5-4B65-B480-87BCACADD132}" destId="{38905F5F-B7FB-4949-B2A8-187D9E3C80D1}" srcOrd="0" destOrd="0" presId="urn:microsoft.com/office/officeart/2005/8/layout/process1"/>
    <dgm:cxn modelId="{0D366DB5-DF77-46F9-9A37-EFA11BD393A6}" srcId="{4A585A7C-977B-4F5E-95C0-4B88D5606881}" destId="{CDB58CAA-0627-4957-BB29-C9E8903714E0}" srcOrd="4" destOrd="0" parTransId="{71468268-6520-4BD6-A39B-38F7242CC1A0}" sibTransId="{BF06971A-82D2-4F67-B165-1E1DAFB14A48}"/>
    <dgm:cxn modelId="{DC9A79BA-5FD6-44CA-9D14-5D22103AEDCA}" type="presOf" srcId="{72618E45-703D-4E2D-9CBE-AA1B80624E1A}" destId="{2CC9A9E3-CD7D-4967-994A-13C91EF85E77}" srcOrd="0" destOrd="0" presId="urn:microsoft.com/office/officeart/2005/8/layout/process1"/>
    <dgm:cxn modelId="{DE65DFCF-00BB-43F4-98E6-7DB8131769F2}" srcId="{4A585A7C-977B-4F5E-95C0-4B88D5606881}" destId="{B0A9D0A9-6E81-4E82-9565-BC27C7F00454}" srcOrd="0" destOrd="0" parTransId="{3E0B18C1-784E-4F7B-936F-E226688B0274}" sibTransId="{C771EFAE-2276-4982-AC31-76C3F47E8CBE}"/>
    <dgm:cxn modelId="{E693E8D4-6B5B-4BB6-98A0-967272C2B82D}" srcId="{4A585A7C-977B-4F5E-95C0-4B88D5606881}" destId="{D8491F73-A7AF-4271-A436-09BAE03B95BC}" srcOrd="2" destOrd="0" parTransId="{24819C17-086D-42E2-A04B-4FD1D7157C60}" sibTransId="{C7F954C7-33D5-4B65-B480-87BCACADD132}"/>
    <dgm:cxn modelId="{5F2C5C40-861E-43AE-8EB5-297EC9193C9F}" type="presParOf" srcId="{4BAEB5BE-56C6-472C-BAA9-128EBD31770B}" destId="{0D94920D-C11D-43EB-9187-CAFEA636C7C1}" srcOrd="0" destOrd="0" presId="urn:microsoft.com/office/officeart/2005/8/layout/process1"/>
    <dgm:cxn modelId="{DC6B165B-EFAA-4ABB-AE9E-5D07375AA42D}" type="presParOf" srcId="{4BAEB5BE-56C6-472C-BAA9-128EBD31770B}" destId="{8F053658-1B2D-4A45-AAA1-0DE1D463061F}" srcOrd="1" destOrd="0" presId="urn:microsoft.com/office/officeart/2005/8/layout/process1"/>
    <dgm:cxn modelId="{B6B2D583-9613-4BB2-9AA0-1DF64BC426D7}" type="presParOf" srcId="{8F053658-1B2D-4A45-AAA1-0DE1D463061F}" destId="{06FDE862-6FE2-4F01-9EF0-645AD751682E}" srcOrd="0" destOrd="0" presId="urn:microsoft.com/office/officeart/2005/8/layout/process1"/>
    <dgm:cxn modelId="{AC8F8DB2-B0F2-40C1-8FC8-5B3A0CB4EED7}" type="presParOf" srcId="{4BAEB5BE-56C6-472C-BAA9-128EBD31770B}" destId="{FCDBFD2D-702A-4CC9-A04E-77E6E79CC63B}" srcOrd="2" destOrd="0" presId="urn:microsoft.com/office/officeart/2005/8/layout/process1"/>
    <dgm:cxn modelId="{2AD23066-38CA-4873-A823-786656D0BBE7}" type="presParOf" srcId="{4BAEB5BE-56C6-472C-BAA9-128EBD31770B}" destId="{EE1088C4-CBFA-4F8D-A265-F0EC3F6DCA3D}" srcOrd="3" destOrd="0" presId="urn:microsoft.com/office/officeart/2005/8/layout/process1"/>
    <dgm:cxn modelId="{31161DC9-4486-46D6-B6BC-1EADFA7B71F9}" type="presParOf" srcId="{EE1088C4-CBFA-4F8D-A265-F0EC3F6DCA3D}" destId="{ADF7332C-CCA5-4338-94D6-083E266D725A}" srcOrd="0" destOrd="0" presId="urn:microsoft.com/office/officeart/2005/8/layout/process1"/>
    <dgm:cxn modelId="{4501707A-CC38-410C-B89E-CB15F301E5DE}" type="presParOf" srcId="{4BAEB5BE-56C6-472C-BAA9-128EBD31770B}" destId="{D3AAA3B4-7C6F-463E-94C9-2A97DEA9044D}" srcOrd="4" destOrd="0" presId="urn:microsoft.com/office/officeart/2005/8/layout/process1"/>
    <dgm:cxn modelId="{FF385469-F5A5-4F3D-B3CA-5F38974D5786}" type="presParOf" srcId="{4BAEB5BE-56C6-472C-BAA9-128EBD31770B}" destId="{38905F5F-B7FB-4949-B2A8-187D9E3C80D1}" srcOrd="5" destOrd="0" presId="urn:microsoft.com/office/officeart/2005/8/layout/process1"/>
    <dgm:cxn modelId="{132E3901-14DF-48A7-8699-2B34175063DE}" type="presParOf" srcId="{38905F5F-B7FB-4949-B2A8-187D9E3C80D1}" destId="{DA7B7623-86E8-4BD2-993A-B43C3E1260DE}" srcOrd="0" destOrd="0" presId="urn:microsoft.com/office/officeart/2005/8/layout/process1"/>
    <dgm:cxn modelId="{1ABA2097-D150-4C2D-86AC-AB8A0E17CE56}" type="presParOf" srcId="{4BAEB5BE-56C6-472C-BAA9-128EBD31770B}" destId="{2CC9A9E3-CD7D-4967-994A-13C91EF85E77}" srcOrd="6" destOrd="0" presId="urn:microsoft.com/office/officeart/2005/8/layout/process1"/>
    <dgm:cxn modelId="{F757D8BE-F90C-4ACF-88D6-9131975ABA60}" type="presParOf" srcId="{4BAEB5BE-56C6-472C-BAA9-128EBD31770B}" destId="{97909842-283B-4A3E-95BD-2521CA4214C1}" srcOrd="7" destOrd="0" presId="urn:microsoft.com/office/officeart/2005/8/layout/process1"/>
    <dgm:cxn modelId="{C725A526-1E7B-4DB3-821E-E2E4A54945B1}" type="presParOf" srcId="{97909842-283B-4A3E-95BD-2521CA4214C1}" destId="{19C4E301-7B04-4B19-A644-76D74D77F622}" srcOrd="0" destOrd="0" presId="urn:microsoft.com/office/officeart/2005/8/layout/process1"/>
    <dgm:cxn modelId="{B103B2E2-992F-4950-AC47-D64362543768}" type="presParOf" srcId="{4BAEB5BE-56C6-472C-BAA9-128EBD31770B}" destId="{D8657035-D71C-4E04-99D8-791517C51BB8}"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F458D-2FFC-4661-9E49-32FF53CAD489}">
      <dsp:nvSpPr>
        <dsp:cNvPr id="0" name=""/>
        <dsp:cNvSpPr/>
      </dsp:nvSpPr>
      <dsp:spPr>
        <a:xfrm>
          <a:off x="381641" y="0"/>
          <a:ext cx="3693143" cy="24593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nl-NL" sz="2000" kern="1200" dirty="0"/>
            <a:t>Uit de begrippenlijst: </a:t>
          </a:r>
        </a:p>
        <a:p>
          <a:pPr marL="171450" lvl="1" indent="-171450" algn="l" defTabSz="711200">
            <a:lnSpc>
              <a:spcPct val="90000"/>
            </a:lnSpc>
            <a:spcBef>
              <a:spcPct val="0"/>
            </a:spcBef>
            <a:spcAft>
              <a:spcPct val="15000"/>
            </a:spcAft>
            <a:buChar char="•"/>
          </a:pPr>
          <a:r>
            <a:rPr lang="nl-NL" sz="1600" kern="1200" dirty="0"/>
            <a:t>Bewonersparticipatie</a:t>
          </a:r>
        </a:p>
        <a:p>
          <a:pPr marL="171450" lvl="1" indent="-171450" algn="l" defTabSz="711200">
            <a:lnSpc>
              <a:spcPct val="90000"/>
            </a:lnSpc>
            <a:spcBef>
              <a:spcPct val="0"/>
            </a:spcBef>
            <a:spcAft>
              <a:spcPct val="15000"/>
            </a:spcAft>
            <a:buChar char="•"/>
          </a:pPr>
          <a:r>
            <a:rPr lang="nl-NL" sz="1600" kern="1200" dirty="0"/>
            <a:t>Groen in stedelijke omgeving</a:t>
          </a:r>
        </a:p>
        <a:p>
          <a:pPr marL="171450" lvl="1" indent="-171450" algn="l" defTabSz="711200">
            <a:lnSpc>
              <a:spcPct val="90000"/>
            </a:lnSpc>
            <a:spcBef>
              <a:spcPct val="0"/>
            </a:spcBef>
            <a:spcAft>
              <a:spcPct val="15000"/>
            </a:spcAft>
            <a:buChar char="•"/>
          </a:pPr>
          <a:r>
            <a:rPr lang="nl-NL" sz="1600" kern="1200" dirty="0"/>
            <a:t>Burgerinitiatieven</a:t>
          </a:r>
        </a:p>
        <a:p>
          <a:pPr marL="171450" lvl="1" indent="-171450" algn="l" defTabSz="711200">
            <a:lnSpc>
              <a:spcPct val="90000"/>
            </a:lnSpc>
            <a:spcBef>
              <a:spcPct val="0"/>
            </a:spcBef>
            <a:spcAft>
              <a:spcPct val="15000"/>
            </a:spcAft>
            <a:buChar char="•"/>
          </a:pPr>
          <a:r>
            <a:rPr lang="nl-NL" sz="1600" kern="1200" dirty="0"/>
            <a:t>Stadstuinen</a:t>
          </a:r>
        </a:p>
      </dsp:txBody>
      <dsp:txXfrm>
        <a:off x="922489" y="360162"/>
        <a:ext cx="2611447" cy="1739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5C323-F063-4FCA-A444-57C9FD4285CC}">
      <dsp:nvSpPr>
        <dsp:cNvPr id="0" name=""/>
        <dsp:cNvSpPr/>
      </dsp:nvSpPr>
      <dsp:spPr>
        <a:xfrm>
          <a:off x="0" y="406604"/>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onderzoek?</a:t>
          </a:r>
        </a:p>
      </dsp:txBody>
      <dsp:txXfrm>
        <a:off x="26930" y="433534"/>
        <a:ext cx="3572625" cy="497795"/>
      </dsp:txXfrm>
    </dsp:sp>
    <dsp:sp modelId="{BE5FA30C-B8FF-47FB-A5C2-8DBC2E261C8B}">
      <dsp:nvSpPr>
        <dsp:cNvPr id="0" name=""/>
        <dsp:cNvSpPr/>
      </dsp:nvSpPr>
      <dsp:spPr>
        <a:xfrm>
          <a:off x="0" y="863090"/>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plan maken?</a:t>
          </a:r>
        </a:p>
      </dsp:txBody>
      <dsp:txXfrm>
        <a:off x="26930" y="890020"/>
        <a:ext cx="3572625" cy="497795"/>
      </dsp:txXfrm>
    </dsp:sp>
    <dsp:sp modelId="{684F38A7-4F44-4F47-A99A-ACC5F9F7F191}">
      <dsp:nvSpPr>
        <dsp:cNvPr id="0" name=""/>
        <dsp:cNvSpPr/>
      </dsp:nvSpPr>
      <dsp:spPr>
        <a:xfrm>
          <a:off x="0" y="1630673"/>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beslissing? </a:t>
          </a:r>
        </a:p>
      </dsp:txBody>
      <dsp:txXfrm>
        <a:off x="26930" y="1657603"/>
        <a:ext cx="3572625" cy="497795"/>
      </dsp:txXfrm>
    </dsp:sp>
    <dsp:sp modelId="{97E5982A-7D2F-458E-89AD-3E3124784432}">
      <dsp:nvSpPr>
        <dsp:cNvPr id="0" name=""/>
        <dsp:cNvSpPr/>
      </dsp:nvSpPr>
      <dsp:spPr>
        <a:xfrm>
          <a:off x="0" y="2248569"/>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uitvoering? </a:t>
          </a:r>
        </a:p>
      </dsp:txBody>
      <dsp:txXfrm>
        <a:off x="26930" y="2275499"/>
        <a:ext cx="3572625"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920D-C11D-43EB-9187-CAFEA636C7C1}">
      <dsp:nvSpPr>
        <dsp:cNvPr id="0" name=""/>
        <dsp:cNvSpPr/>
      </dsp:nvSpPr>
      <dsp:spPr>
        <a:xfrm>
          <a:off x="3312" y="996376"/>
          <a:ext cx="1027022" cy="6162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Aanleiding</a:t>
          </a:r>
        </a:p>
      </dsp:txBody>
      <dsp:txXfrm>
        <a:off x="21360" y="1014424"/>
        <a:ext cx="990926" cy="580117"/>
      </dsp:txXfrm>
    </dsp:sp>
    <dsp:sp modelId="{8F053658-1B2D-4A45-AAA1-0DE1D463061F}">
      <dsp:nvSpPr>
        <dsp:cNvPr id="0" name=""/>
        <dsp:cNvSpPr/>
      </dsp:nvSpPr>
      <dsp:spPr>
        <a:xfrm>
          <a:off x="1133037" y="1177132"/>
          <a:ext cx="217728" cy="2547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1133037" y="1228072"/>
        <a:ext cx="152410" cy="152821"/>
      </dsp:txXfrm>
    </dsp:sp>
    <dsp:sp modelId="{FCDBFD2D-702A-4CC9-A04E-77E6E79CC63B}">
      <dsp:nvSpPr>
        <dsp:cNvPr id="0" name=""/>
        <dsp:cNvSpPr/>
      </dsp:nvSpPr>
      <dsp:spPr>
        <a:xfrm>
          <a:off x="1441144" y="996376"/>
          <a:ext cx="1027022" cy="6162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Onderzoek </a:t>
          </a:r>
        </a:p>
      </dsp:txBody>
      <dsp:txXfrm>
        <a:off x="1459192" y="1014424"/>
        <a:ext cx="990926" cy="580117"/>
      </dsp:txXfrm>
    </dsp:sp>
    <dsp:sp modelId="{EE1088C4-CBFA-4F8D-A265-F0EC3F6DCA3D}">
      <dsp:nvSpPr>
        <dsp:cNvPr id="0" name=""/>
        <dsp:cNvSpPr/>
      </dsp:nvSpPr>
      <dsp:spPr>
        <a:xfrm>
          <a:off x="2570869" y="1177132"/>
          <a:ext cx="217728" cy="2547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2570869" y="1228072"/>
        <a:ext cx="152410" cy="152821"/>
      </dsp:txXfrm>
    </dsp:sp>
    <dsp:sp modelId="{D3AAA3B4-7C6F-463E-94C9-2A97DEA9044D}">
      <dsp:nvSpPr>
        <dsp:cNvPr id="0" name=""/>
        <dsp:cNvSpPr/>
      </dsp:nvSpPr>
      <dsp:spPr>
        <a:xfrm>
          <a:off x="2878976" y="996376"/>
          <a:ext cx="1027022" cy="6162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Plan </a:t>
          </a:r>
        </a:p>
      </dsp:txBody>
      <dsp:txXfrm>
        <a:off x="2897024" y="1014424"/>
        <a:ext cx="990926" cy="580117"/>
      </dsp:txXfrm>
    </dsp:sp>
    <dsp:sp modelId="{38905F5F-B7FB-4949-B2A8-187D9E3C80D1}">
      <dsp:nvSpPr>
        <dsp:cNvPr id="0" name=""/>
        <dsp:cNvSpPr/>
      </dsp:nvSpPr>
      <dsp:spPr>
        <a:xfrm>
          <a:off x="4008701" y="1177132"/>
          <a:ext cx="217728" cy="25470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4008701" y="1228072"/>
        <a:ext cx="152410" cy="152821"/>
      </dsp:txXfrm>
    </dsp:sp>
    <dsp:sp modelId="{2CC9A9E3-CD7D-4967-994A-13C91EF85E77}">
      <dsp:nvSpPr>
        <dsp:cNvPr id="0" name=""/>
        <dsp:cNvSpPr/>
      </dsp:nvSpPr>
      <dsp:spPr>
        <a:xfrm>
          <a:off x="4316807" y="996376"/>
          <a:ext cx="1027022" cy="6162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Uitvoering </a:t>
          </a:r>
        </a:p>
      </dsp:txBody>
      <dsp:txXfrm>
        <a:off x="4334855" y="1014424"/>
        <a:ext cx="990926" cy="580117"/>
      </dsp:txXfrm>
    </dsp:sp>
    <dsp:sp modelId="{97909842-283B-4A3E-95BD-2521CA4214C1}">
      <dsp:nvSpPr>
        <dsp:cNvPr id="0" name=""/>
        <dsp:cNvSpPr/>
      </dsp:nvSpPr>
      <dsp:spPr>
        <a:xfrm>
          <a:off x="5446532" y="1177132"/>
          <a:ext cx="217728" cy="25470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5446532" y="1228072"/>
        <a:ext cx="152410" cy="152821"/>
      </dsp:txXfrm>
    </dsp:sp>
    <dsp:sp modelId="{D8657035-D71C-4E04-99D8-791517C51BB8}">
      <dsp:nvSpPr>
        <dsp:cNvPr id="0" name=""/>
        <dsp:cNvSpPr/>
      </dsp:nvSpPr>
      <dsp:spPr>
        <a:xfrm>
          <a:off x="5754639" y="996376"/>
          <a:ext cx="1027022" cy="61621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Evaluatie </a:t>
          </a:r>
        </a:p>
      </dsp:txBody>
      <dsp:txXfrm>
        <a:off x="5772687" y="1014424"/>
        <a:ext cx="990926" cy="5801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1FB61-C398-4375-B052-E7A6065986B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B5DA091-964B-4DC1-8452-2D0AF1A68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50916D-1950-474F-B292-6A588597F1B4}"/>
              </a:ext>
            </a:extLst>
          </p:cNvPr>
          <p:cNvSpPr>
            <a:spLocks noGrp="1"/>
          </p:cNvSpPr>
          <p:nvPr>
            <p:ph type="dt" sz="half" idx="10"/>
          </p:nvPr>
        </p:nvSpPr>
        <p:spPr/>
        <p:txBody>
          <a:bodyPr/>
          <a:lstStyle/>
          <a:p>
            <a:fld id="{18CF40B6-727D-42DE-A82E-1C980135B635}" type="datetimeFigureOut">
              <a:rPr lang="nl-NL" smtClean="0"/>
              <a:t>7-6-2021</a:t>
            </a:fld>
            <a:endParaRPr lang="nl-NL"/>
          </a:p>
        </p:txBody>
      </p:sp>
      <p:sp>
        <p:nvSpPr>
          <p:cNvPr id="5" name="Tijdelijke aanduiding voor voettekst 4">
            <a:extLst>
              <a:ext uri="{FF2B5EF4-FFF2-40B4-BE49-F238E27FC236}">
                <a16:creationId xmlns:a16="http://schemas.microsoft.com/office/drawing/2014/main" id="{0BB1F44D-F9FD-49F7-8476-BCABA8D8A6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CA9175-59BB-45CD-A8D6-8821F6A619CC}"/>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103080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2F559-11D9-40EA-A96B-E2D22EB9B78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EC4C131-8202-4BAE-BD8C-3C037F22C6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DCE3E0-0A1B-4377-BFC1-9CE594F42BF9}"/>
              </a:ext>
            </a:extLst>
          </p:cNvPr>
          <p:cNvSpPr>
            <a:spLocks noGrp="1"/>
          </p:cNvSpPr>
          <p:nvPr>
            <p:ph type="dt" sz="half" idx="10"/>
          </p:nvPr>
        </p:nvSpPr>
        <p:spPr/>
        <p:txBody>
          <a:bodyPr/>
          <a:lstStyle/>
          <a:p>
            <a:fld id="{18CF40B6-727D-42DE-A82E-1C980135B635}" type="datetimeFigureOut">
              <a:rPr lang="nl-NL" smtClean="0"/>
              <a:t>7-6-2021</a:t>
            </a:fld>
            <a:endParaRPr lang="nl-NL"/>
          </a:p>
        </p:txBody>
      </p:sp>
      <p:sp>
        <p:nvSpPr>
          <p:cNvPr id="5" name="Tijdelijke aanduiding voor voettekst 4">
            <a:extLst>
              <a:ext uri="{FF2B5EF4-FFF2-40B4-BE49-F238E27FC236}">
                <a16:creationId xmlns:a16="http://schemas.microsoft.com/office/drawing/2014/main" id="{7600E8CE-711F-41B5-9FFE-F8EE26EEA8D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D37EA1-942B-42B8-A4FC-156D8712F400}"/>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200196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83F6063-EBB0-43D1-8FC0-58BFBE9689C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CD73491-9D87-43CB-B4C0-EDDBA0BD98C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BC8ED7-20FC-460A-B243-122ECE74F3F6}"/>
              </a:ext>
            </a:extLst>
          </p:cNvPr>
          <p:cNvSpPr>
            <a:spLocks noGrp="1"/>
          </p:cNvSpPr>
          <p:nvPr>
            <p:ph type="dt" sz="half" idx="10"/>
          </p:nvPr>
        </p:nvSpPr>
        <p:spPr/>
        <p:txBody>
          <a:bodyPr/>
          <a:lstStyle/>
          <a:p>
            <a:fld id="{18CF40B6-727D-42DE-A82E-1C980135B635}" type="datetimeFigureOut">
              <a:rPr lang="nl-NL" smtClean="0"/>
              <a:t>7-6-2021</a:t>
            </a:fld>
            <a:endParaRPr lang="nl-NL"/>
          </a:p>
        </p:txBody>
      </p:sp>
      <p:sp>
        <p:nvSpPr>
          <p:cNvPr id="5" name="Tijdelijke aanduiding voor voettekst 4">
            <a:extLst>
              <a:ext uri="{FF2B5EF4-FFF2-40B4-BE49-F238E27FC236}">
                <a16:creationId xmlns:a16="http://schemas.microsoft.com/office/drawing/2014/main" id="{60A1439E-4FB8-4447-A5FD-F39A3DC497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D316AD-253D-4C61-BE64-8BD92A33B373}"/>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124358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35723-574C-4EC9-8A65-1E46D94AF14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C29F6AD-5A07-4FAC-B52B-D7C2DAD204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4D18C1-554A-46F8-B0A8-4EF40DAD12A2}"/>
              </a:ext>
            </a:extLst>
          </p:cNvPr>
          <p:cNvSpPr>
            <a:spLocks noGrp="1"/>
          </p:cNvSpPr>
          <p:nvPr>
            <p:ph type="dt" sz="half" idx="10"/>
          </p:nvPr>
        </p:nvSpPr>
        <p:spPr/>
        <p:txBody>
          <a:bodyPr/>
          <a:lstStyle/>
          <a:p>
            <a:fld id="{E7BBAFDE-1145-4CD6-8267-DD9B70F60F74}" type="datetimeFigureOut">
              <a:rPr lang="nl-NL" smtClean="0"/>
              <a:t>7-6-2021</a:t>
            </a:fld>
            <a:endParaRPr lang="nl-NL" dirty="0"/>
          </a:p>
        </p:txBody>
      </p:sp>
      <p:sp>
        <p:nvSpPr>
          <p:cNvPr id="5" name="Tijdelijke aanduiding voor voettekst 4">
            <a:extLst>
              <a:ext uri="{FF2B5EF4-FFF2-40B4-BE49-F238E27FC236}">
                <a16:creationId xmlns:a16="http://schemas.microsoft.com/office/drawing/2014/main" id="{AD266537-D658-495F-9DFC-D606BEF8A642}"/>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3F853F2D-F728-4CC1-89D6-FD616EAA2361}"/>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2647321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AD53E4E-F3E1-4A16-8224-5AA224E7945C}"/>
              </a:ext>
            </a:extLst>
          </p:cNvPr>
          <p:cNvSpPr>
            <a:spLocks noGrp="1"/>
          </p:cNvSpPr>
          <p:nvPr>
            <p:ph type="dt" sz="half" idx="10"/>
          </p:nvPr>
        </p:nvSpPr>
        <p:spPr/>
        <p:txBody>
          <a:bodyPr/>
          <a:lstStyle/>
          <a:p>
            <a:fld id="{E7BBAFDE-1145-4CD6-8267-DD9B70F60F74}" type="datetimeFigureOut">
              <a:rPr lang="nl-NL" smtClean="0"/>
              <a:t>7-6-2021</a:t>
            </a:fld>
            <a:endParaRPr lang="nl-NL" dirty="0"/>
          </a:p>
        </p:txBody>
      </p:sp>
      <p:sp>
        <p:nvSpPr>
          <p:cNvPr id="3" name="Tijdelijke aanduiding voor voettekst 2">
            <a:extLst>
              <a:ext uri="{FF2B5EF4-FFF2-40B4-BE49-F238E27FC236}">
                <a16:creationId xmlns:a16="http://schemas.microsoft.com/office/drawing/2014/main" id="{5A030ED1-44D5-4C53-BE2C-23CF80846E03}"/>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596C4B-8D46-476D-858B-CC6B34700890}"/>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642706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EC45E-FC66-4201-B135-CA274310A43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9B3043A-377E-4395-B455-535A3790BBE5}"/>
              </a:ext>
            </a:extLst>
          </p:cNvPr>
          <p:cNvSpPr>
            <a:spLocks noGrp="1"/>
          </p:cNvSpPr>
          <p:nvPr>
            <p:ph type="dt" sz="half" idx="10"/>
          </p:nvPr>
        </p:nvSpPr>
        <p:spPr/>
        <p:txBody>
          <a:bodyPr/>
          <a:lstStyle/>
          <a:p>
            <a:fld id="{E7BBAFDE-1145-4CD6-8267-DD9B70F60F74}" type="datetimeFigureOut">
              <a:rPr lang="nl-NL" smtClean="0"/>
              <a:t>7-6-2021</a:t>
            </a:fld>
            <a:endParaRPr lang="nl-NL" dirty="0"/>
          </a:p>
        </p:txBody>
      </p:sp>
      <p:sp>
        <p:nvSpPr>
          <p:cNvPr id="4" name="Tijdelijke aanduiding voor voettekst 3">
            <a:extLst>
              <a:ext uri="{FF2B5EF4-FFF2-40B4-BE49-F238E27FC236}">
                <a16:creationId xmlns:a16="http://schemas.microsoft.com/office/drawing/2014/main" id="{24D96E27-75FB-426C-9323-58EC174463B5}"/>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2C839BC1-7BB7-49FC-A2E4-C2753290FAA7}"/>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305945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28946-5C79-49CD-8BEB-4D85601CE1C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F1E95B-2950-45B4-92E6-6C9A66CBBB5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5D10F2-DE98-4376-9D47-872EAA28A4CD}"/>
              </a:ext>
            </a:extLst>
          </p:cNvPr>
          <p:cNvSpPr>
            <a:spLocks noGrp="1"/>
          </p:cNvSpPr>
          <p:nvPr>
            <p:ph type="dt" sz="half" idx="10"/>
          </p:nvPr>
        </p:nvSpPr>
        <p:spPr/>
        <p:txBody>
          <a:bodyPr/>
          <a:lstStyle/>
          <a:p>
            <a:fld id="{18CF40B6-727D-42DE-A82E-1C980135B635}" type="datetimeFigureOut">
              <a:rPr lang="nl-NL" smtClean="0"/>
              <a:t>7-6-2021</a:t>
            </a:fld>
            <a:endParaRPr lang="nl-NL"/>
          </a:p>
        </p:txBody>
      </p:sp>
      <p:sp>
        <p:nvSpPr>
          <p:cNvPr id="5" name="Tijdelijke aanduiding voor voettekst 4">
            <a:extLst>
              <a:ext uri="{FF2B5EF4-FFF2-40B4-BE49-F238E27FC236}">
                <a16:creationId xmlns:a16="http://schemas.microsoft.com/office/drawing/2014/main" id="{A9B09641-81CA-460B-8F15-F9C1125DB2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9BA1E0-608A-4BD4-8373-BB1103CFD1D5}"/>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63278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24EA21-0A5B-4BC2-A204-4D5E30B0FDA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E7FD5CB-7D0A-44D0-AF01-3B354F507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141BAB0-9633-4D23-BB9B-985FC10C2E29}"/>
              </a:ext>
            </a:extLst>
          </p:cNvPr>
          <p:cNvSpPr>
            <a:spLocks noGrp="1"/>
          </p:cNvSpPr>
          <p:nvPr>
            <p:ph type="dt" sz="half" idx="10"/>
          </p:nvPr>
        </p:nvSpPr>
        <p:spPr/>
        <p:txBody>
          <a:bodyPr/>
          <a:lstStyle/>
          <a:p>
            <a:fld id="{18CF40B6-727D-42DE-A82E-1C980135B635}" type="datetimeFigureOut">
              <a:rPr lang="nl-NL" smtClean="0"/>
              <a:t>7-6-2021</a:t>
            </a:fld>
            <a:endParaRPr lang="nl-NL"/>
          </a:p>
        </p:txBody>
      </p:sp>
      <p:sp>
        <p:nvSpPr>
          <p:cNvPr id="5" name="Tijdelijke aanduiding voor voettekst 4">
            <a:extLst>
              <a:ext uri="{FF2B5EF4-FFF2-40B4-BE49-F238E27FC236}">
                <a16:creationId xmlns:a16="http://schemas.microsoft.com/office/drawing/2014/main" id="{40B9C619-AAFA-48F3-8036-F2DC081C6A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260CFA-622C-4FF6-81D8-7178B5200CAF}"/>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52026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3BCAD-B387-42F1-9669-603CF4C838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6488C5-D1F6-426C-ADB1-84AA25D035A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C05742D-1DFB-4D61-B942-8D6F9085C3B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A9260E6-AA24-411C-93D7-4F42D5CAF361}"/>
              </a:ext>
            </a:extLst>
          </p:cNvPr>
          <p:cNvSpPr>
            <a:spLocks noGrp="1"/>
          </p:cNvSpPr>
          <p:nvPr>
            <p:ph type="dt" sz="half" idx="10"/>
          </p:nvPr>
        </p:nvSpPr>
        <p:spPr/>
        <p:txBody>
          <a:bodyPr/>
          <a:lstStyle/>
          <a:p>
            <a:fld id="{18CF40B6-727D-42DE-A82E-1C980135B635}" type="datetimeFigureOut">
              <a:rPr lang="nl-NL" smtClean="0"/>
              <a:t>7-6-2021</a:t>
            </a:fld>
            <a:endParaRPr lang="nl-NL"/>
          </a:p>
        </p:txBody>
      </p:sp>
      <p:sp>
        <p:nvSpPr>
          <p:cNvPr id="6" name="Tijdelijke aanduiding voor voettekst 5">
            <a:extLst>
              <a:ext uri="{FF2B5EF4-FFF2-40B4-BE49-F238E27FC236}">
                <a16:creationId xmlns:a16="http://schemas.microsoft.com/office/drawing/2014/main" id="{930528C2-F280-4445-AA2C-46ACCD7116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B5CF72-B8F1-420B-B74D-003FC85C3E86}"/>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230490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1E84D-33A8-411A-A4FC-05F11C20153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C920014-74F2-4493-9F3A-ED5B8F6B54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413071C-62AD-4414-AB56-E18203CA41E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75F41BF-B56D-4E88-BBE4-09747F185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6EF5F9B-9AA8-49D3-8EFF-D34CC179719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2A5A594-4649-400A-816E-F4D526B4CB14}"/>
              </a:ext>
            </a:extLst>
          </p:cNvPr>
          <p:cNvSpPr>
            <a:spLocks noGrp="1"/>
          </p:cNvSpPr>
          <p:nvPr>
            <p:ph type="dt" sz="half" idx="10"/>
          </p:nvPr>
        </p:nvSpPr>
        <p:spPr/>
        <p:txBody>
          <a:bodyPr/>
          <a:lstStyle/>
          <a:p>
            <a:fld id="{18CF40B6-727D-42DE-A82E-1C980135B635}" type="datetimeFigureOut">
              <a:rPr lang="nl-NL" smtClean="0"/>
              <a:t>7-6-2021</a:t>
            </a:fld>
            <a:endParaRPr lang="nl-NL"/>
          </a:p>
        </p:txBody>
      </p:sp>
      <p:sp>
        <p:nvSpPr>
          <p:cNvPr id="8" name="Tijdelijke aanduiding voor voettekst 7">
            <a:extLst>
              <a:ext uri="{FF2B5EF4-FFF2-40B4-BE49-F238E27FC236}">
                <a16:creationId xmlns:a16="http://schemas.microsoft.com/office/drawing/2014/main" id="{7312BF71-416A-4478-9959-41012B2FAAD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813D12A-6A86-42DE-AF7B-164EF8C54142}"/>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343914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48866-9D80-423A-BFD0-8CC204CA3B9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6C14DED-F42F-45B6-8E0B-B7858DCA4480}"/>
              </a:ext>
            </a:extLst>
          </p:cNvPr>
          <p:cNvSpPr>
            <a:spLocks noGrp="1"/>
          </p:cNvSpPr>
          <p:nvPr>
            <p:ph type="dt" sz="half" idx="10"/>
          </p:nvPr>
        </p:nvSpPr>
        <p:spPr/>
        <p:txBody>
          <a:bodyPr/>
          <a:lstStyle/>
          <a:p>
            <a:fld id="{18CF40B6-727D-42DE-A82E-1C980135B635}" type="datetimeFigureOut">
              <a:rPr lang="nl-NL" smtClean="0"/>
              <a:t>7-6-2021</a:t>
            </a:fld>
            <a:endParaRPr lang="nl-NL"/>
          </a:p>
        </p:txBody>
      </p:sp>
      <p:sp>
        <p:nvSpPr>
          <p:cNvPr id="4" name="Tijdelijke aanduiding voor voettekst 3">
            <a:extLst>
              <a:ext uri="{FF2B5EF4-FFF2-40B4-BE49-F238E27FC236}">
                <a16:creationId xmlns:a16="http://schemas.microsoft.com/office/drawing/2014/main" id="{4D704833-17DF-44D1-867E-00D0AB7B95D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EE748F3-E430-4998-8785-FEF39068E257}"/>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65449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5895F1-60B1-487E-BD64-55C958380681}"/>
              </a:ext>
            </a:extLst>
          </p:cNvPr>
          <p:cNvSpPr>
            <a:spLocks noGrp="1"/>
          </p:cNvSpPr>
          <p:nvPr>
            <p:ph type="dt" sz="half" idx="10"/>
          </p:nvPr>
        </p:nvSpPr>
        <p:spPr/>
        <p:txBody>
          <a:bodyPr/>
          <a:lstStyle/>
          <a:p>
            <a:fld id="{18CF40B6-727D-42DE-A82E-1C980135B635}" type="datetimeFigureOut">
              <a:rPr lang="nl-NL" smtClean="0"/>
              <a:t>7-6-2021</a:t>
            </a:fld>
            <a:endParaRPr lang="nl-NL"/>
          </a:p>
        </p:txBody>
      </p:sp>
      <p:sp>
        <p:nvSpPr>
          <p:cNvPr id="3" name="Tijdelijke aanduiding voor voettekst 2">
            <a:extLst>
              <a:ext uri="{FF2B5EF4-FFF2-40B4-BE49-F238E27FC236}">
                <a16:creationId xmlns:a16="http://schemas.microsoft.com/office/drawing/2014/main" id="{07656739-FA62-40C5-9DEE-5F1484BF1EF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2BB0CBA-3131-4A8D-9E4D-C625D856C16D}"/>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32745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4EAED-D719-4D59-9B6E-CC4579B4B4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735EE91-A818-4EA5-87BE-FDC47125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E265247-0A12-4575-A423-F6C747408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17445E-829D-4C61-9AA2-4BDB4B6FC7BD}"/>
              </a:ext>
            </a:extLst>
          </p:cNvPr>
          <p:cNvSpPr>
            <a:spLocks noGrp="1"/>
          </p:cNvSpPr>
          <p:nvPr>
            <p:ph type="dt" sz="half" idx="10"/>
          </p:nvPr>
        </p:nvSpPr>
        <p:spPr/>
        <p:txBody>
          <a:bodyPr/>
          <a:lstStyle/>
          <a:p>
            <a:fld id="{18CF40B6-727D-42DE-A82E-1C980135B635}" type="datetimeFigureOut">
              <a:rPr lang="nl-NL" smtClean="0"/>
              <a:t>7-6-2021</a:t>
            </a:fld>
            <a:endParaRPr lang="nl-NL"/>
          </a:p>
        </p:txBody>
      </p:sp>
      <p:sp>
        <p:nvSpPr>
          <p:cNvPr id="6" name="Tijdelijke aanduiding voor voettekst 5">
            <a:extLst>
              <a:ext uri="{FF2B5EF4-FFF2-40B4-BE49-F238E27FC236}">
                <a16:creationId xmlns:a16="http://schemas.microsoft.com/office/drawing/2014/main" id="{DE7A2219-6FDC-4AE8-841F-F2E00820CC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9E3D722-4947-44AF-9B6D-4231782A3026}"/>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340056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C94B7-3DD2-4043-A0C4-660E91849DA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DB3A7B8-0008-4D45-B8FE-CAEF0106A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432990-C107-406E-9E5E-2D199AB9B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9134CF5-E793-413A-A1DD-845A1E2C8C16}"/>
              </a:ext>
            </a:extLst>
          </p:cNvPr>
          <p:cNvSpPr>
            <a:spLocks noGrp="1"/>
          </p:cNvSpPr>
          <p:nvPr>
            <p:ph type="dt" sz="half" idx="10"/>
          </p:nvPr>
        </p:nvSpPr>
        <p:spPr/>
        <p:txBody>
          <a:bodyPr/>
          <a:lstStyle/>
          <a:p>
            <a:fld id="{18CF40B6-727D-42DE-A82E-1C980135B635}" type="datetimeFigureOut">
              <a:rPr lang="nl-NL" smtClean="0"/>
              <a:t>7-6-2021</a:t>
            </a:fld>
            <a:endParaRPr lang="nl-NL"/>
          </a:p>
        </p:txBody>
      </p:sp>
      <p:sp>
        <p:nvSpPr>
          <p:cNvPr id="6" name="Tijdelijke aanduiding voor voettekst 5">
            <a:extLst>
              <a:ext uri="{FF2B5EF4-FFF2-40B4-BE49-F238E27FC236}">
                <a16:creationId xmlns:a16="http://schemas.microsoft.com/office/drawing/2014/main" id="{6EF17115-7E1A-46DF-8CFB-FA1BB18D919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C6F0C3-21CE-4EA6-BD2D-F6CD9DB3B697}"/>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222484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ED0C38-B61D-4E11-ACA4-A1F69AB01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25C2AC4-D294-41CA-9355-7E555C760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917EDC-89D0-4A7D-844D-EEE960D0B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40B6-727D-42DE-A82E-1C980135B635}" type="datetimeFigureOut">
              <a:rPr lang="nl-NL" smtClean="0"/>
              <a:t>7-6-2021</a:t>
            </a:fld>
            <a:endParaRPr lang="nl-NL"/>
          </a:p>
        </p:txBody>
      </p:sp>
      <p:sp>
        <p:nvSpPr>
          <p:cNvPr id="5" name="Tijdelijke aanduiding voor voettekst 4">
            <a:extLst>
              <a:ext uri="{FF2B5EF4-FFF2-40B4-BE49-F238E27FC236}">
                <a16:creationId xmlns:a16="http://schemas.microsoft.com/office/drawing/2014/main" id="{24823ED2-3E93-4B16-97C0-7D0B3936E9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08C272-6F44-4770-B1C4-B59C98D82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135F1-2719-45C4-B4D6-F31E5A6B11DF}" type="slidenum">
              <a:rPr lang="nl-NL" smtClean="0"/>
              <a:t>‹nr.›</a:t>
            </a:fld>
            <a:endParaRPr lang="nl-NL"/>
          </a:p>
        </p:txBody>
      </p:sp>
    </p:spTree>
    <p:extLst>
      <p:ext uri="{BB962C8B-B14F-4D97-AF65-F5344CB8AC3E}">
        <p14:creationId xmlns:p14="http://schemas.microsoft.com/office/powerpoint/2010/main" val="415614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53" r:id="rId5"/>
    <p:sldLayoutId id="2147483661"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6D07CA0-D3BA-4D9F-930A-BC70FA675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6F181C-B8FB-4F1C-959E-E0E20C156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DEC0FA-AE8B-48F4-92D6-C39738FF5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BAFDE-1145-4CD6-8267-DD9B70F60F74}" type="datetimeFigureOut">
              <a:rPr lang="nl-NL" smtClean="0"/>
              <a:t>7-6-2021</a:t>
            </a:fld>
            <a:endParaRPr lang="nl-NL" dirty="0"/>
          </a:p>
        </p:txBody>
      </p:sp>
      <p:sp>
        <p:nvSpPr>
          <p:cNvPr id="5" name="Tijdelijke aanduiding voor voettekst 4">
            <a:extLst>
              <a:ext uri="{FF2B5EF4-FFF2-40B4-BE49-F238E27FC236}">
                <a16:creationId xmlns:a16="http://schemas.microsoft.com/office/drawing/2014/main" id="{3A22B384-99C6-4BDB-9285-A4727850F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7C5E1F8-1922-4FDE-B780-ADF55AB16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DCBFD-9511-4906-A841-40E771F0F226}" type="slidenum">
              <a:rPr lang="nl-NL" smtClean="0"/>
              <a:t>‹nr.›</a:t>
            </a:fld>
            <a:endParaRPr lang="nl-NL" dirty="0"/>
          </a:p>
        </p:txBody>
      </p:sp>
    </p:spTree>
    <p:extLst>
      <p:ext uri="{BB962C8B-B14F-4D97-AF65-F5344CB8AC3E}">
        <p14:creationId xmlns:p14="http://schemas.microsoft.com/office/powerpoint/2010/main" val="3402226817"/>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acebook.com/EnergyGardenKorvel/videos/580059092473874/"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www.wur.nl/nl/show-longread/Zeven-redenen-om-te-investeren-in-een-groene-stad.htm"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publicspaceinfo.nl/media/uploads/files/ROTTERDAM_2010_0002.pdf"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buurtwijs.nl/content/mijn-project-participatie-proof" TargetMode="External"/><Relationship Id="rId2" Type="http://schemas.openxmlformats.org/officeDocument/2006/relationships/hyperlink" Target="https://www.buurtwijs.nl/content/groen-verbindt-zorg-en-de-buurt" TargetMode="External"/><Relationship Id="rId1" Type="http://schemas.openxmlformats.org/officeDocument/2006/relationships/slideLayout" Target="../slideLayouts/slideLayout13.xml"/><Relationship Id="rId4" Type="http://schemas.openxmlformats.org/officeDocument/2006/relationships/hyperlink" Target="https://www.buurtwijs.nl/content/dakpark-het-grootste-park-op-een-dak-nederlan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www.socialevraagstukken.nl/voorbij-de-tijdelijkheid-van-groene-initiatieven/"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ichtingsocialenergy.nl/energy-garden/"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F44D6774-B857-4FB0-B3C3-98EF0D3A78A8}"/>
              </a:ext>
            </a:extLst>
          </p:cNvPr>
          <p:cNvSpPr>
            <a:spLocks noGrp="1"/>
          </p:cNvSpPr>
          <p:nvPr>
            <p:ph type="ctrTitle"/>
          </p:nvPr>
        </p:nvSpPr>
        <p:spPr>
          <a:xfrm>
            <a:off x="3215729" y="1764407"/>
            <a:ext cx="5760846" cy="2310312"/>
          </a:xfrm>
        </p:spPr>
        <p:txBody>
          <a:bodyPr>
            <a:normAutofit/>
          </a:bodyPr>
          <a:lstStyle/>
          <a:p>
            <a:r>
              <a:rPr lang="nl-NL" sz="5200" dirty="0">
                <a:solidFill>
                  <a:schemeClr val="tx2"/>
                </a:solidFill>
              </a:rPr>
              <a:t>De rol van groen bij ontmoeten in de stad</a:t>
            </a:r>
          </a:p>
        </p:txBody>
      </p:sp>
      <p:sp>
        <p:nvSpPr>
          <p:cNvPr id="3" name="Ondertitel 2">
            <a:extLst>
              <a:ext uri="{FF2B5EF4-FFF2-40B4-BE49-F238E27FC236}">
                <a16:creationId xmlns:a16="http://schemas.microsoft.com/office/drawing/2014/main" id="{414A82BA-5060-4B1B-9B38-FEA7CA4B2CA8}"/>
              </a:ext>
            </a:extLst>
          </p:cNvPr>
          <p:cNvSpPr>
            <a:spLocks noGrp="1"/>
          </p:cNvSpPr>
          <p:nvPr>
            <p:ph type="subTitle" idx="1"/>
          </p:nvPr>
        </p:nvSpPr>
        <p:spPr>
          <a:xfrm>
            <a:off x="3215729" y="4165152"/>
            <a:ext cx="5760846" cy="682079"/>
          </a:xfrm>
        </p:spPr>
        <p:txBody>
          <a:bodyPr>
            <a:normAutofit/>
          </a:bodyPr>
          <a:lstStyle/>
          <a:p>
            <a:r>
              <a:rPr lang="nl-NL" sz="2200">
                <a:solidFill>
                  <a:schemeClr val="tx2"/>
                </a:solidFill>
              </a:rPr>
              <a:t>Stad en wijk, leerjaar 1 periode 4 les 4 van 8 juni </a:t>
            </a:r>
          </a:p>
        </p:txBody>
      </p:sp>
    </p:spTree>
    <p:extLst>
      <p:ext uri="{BB962C8B-B14F-4D97-AF65-F5344CB8AC3E}">
        <p14:creationId xmlns:p14="http://schemas.microsoft.com/office/powerpoint/2010/main" val="328927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19F39E5D-4C51-4B88-BDE4-F6C9784536C6}"/>
              </a:ext>
            </a:extLst>
          </p:cNvPr>
          <p:cNvSpPr>
            <a:spLocks noGrp="1"/>
          </p:cNvSpPr>
          <p:nvPr>
            <p:ph type="title"/>
          </p:nvPr>
        </p:nvSpPr>
        <p:spPr>
          <a:xfrm>
            <a:off x="804672" y="1401859"/>
            <a:ext cx="4130185" cy="4054282"/>
          </a:xfrm>
        </p:spPr>
        <p:txBody>
          <a:bodyPr vert="horz" lIns="91440" tIns="45720" rIns="91440" bIns="45720" rtlCol="0" anchor="ctr">
            <a:normAutofit/>
          </a:bodyPr>
          <a:lstStyle/>
          <a:p>
            <a:r>
              <a:rPr lang="en-US" sz="3600" kern="1200" dirty="0">
                <a:solidFill>
                  <a:schemeClr val="tx2"/>
                </a:solidFill>
                <a:latin typeface="+mj-lt"/>
                <a:ea typeface="+mj-ea"/>
                <a:cs typeface="+mj-cs"/>
              </a:rPr>
              <a:t>Video  over de opening van de </a:t>
            </a:r>
            <a:r>
              <a:rPr lang="en-US" sz="3600" kern="1200" dirty="0" err="1">
                <a:solidFill>
                  <a:schemeClr val="tx2"/>
                </a:solidFill>
                <a:latin typeface="+mj-lt"/>
                <a:ea typeface="+mj-ea"/>
                <a:cs typeface="+mj-cs"/>
              </a:rPr>
              <a:t>Korvel</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moestuin</a:t>
            </a:r>
            <a:endParaRPr lang="en-US" sz="3600" kern="1200" dirty="0">
              <a:solidFill>
                <a:schemeClr val="tx2"/>
              </a:solidFill>
              <a:latin typeface="+mj-lt"/>
              <a:ea typeface="+mj-ea"/>
              <a:cs typeface="+mj-cs"/>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hthoek 2">
            <a:extLst>
              <a:ext uri="{FF2B5EF4-FFF2-40B4-BE49-F238E27FC236}">
                <a16:creationId xmlns:a16="http://schemas.microsoft.com/office/drawing/2014/main" id="{D68EE3F0-844B-4489-B811-9A163D7ADDB2}"/>
              </a:ext>
            </a:extLst>
          </p:cNvPr>
          <p:cNvSpPr/>
          <p:nvPr/>
        </p:nvSpPr>
        <p:spPr>
          <a:xfrm>
            <a:off x="5258789" y="1401859"/>
            <a:ext cx="6128539" cy="375173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nl-NL" dirty="0">
              <a:solidFill>
                <a:schemeClr val="tx2"/>
              </a:solidFill>
            </a:endParaRPr>
          </a:p>
          <a:p>
            <a:pPr>
              <a:lnSpc>
                <a:spcPct val="90000"/>
              </a:lnSpc>
              <a:spcAft>
                <a:spcPts val="600"/>
              </a:spcAft>
            </a:pPr>
            <a:r>
              <a:rPr lang="nl-NL" sz="2000" b="1" dirty="0">
                <a:solidFill>
                  <a:schemeClr val="tx2"/>
                </a:solidFill>
              </a:rPr>
              <a:t>Kijkopdracht: </a:t>
            </a:r>
          </a:p>
          <a:p>
            <a:pPr marL="457200" indent="-228600">
              <a:lnSpc>
                <a:spcPct val="90000"/>
              </a:lnSpc>
              <a:spcAft>
                <a:spcPts val="600"/>
              </a:spcAft>
              <a:buFont typeface="Arial" panose="020B0604020202020204" pitchFamily="34" charset="0"/>
              <a:buChar char="•"/>
            </a:pPr>
            <a:r>
              <a:rPr lang="nl-NL" sz="2000" b="1" dirty="0">
                <a:solidFill>
                  <a:schemeClr val="tx2"/>
                </a:solidFill>
              </a:rPr>
              <a:t>Wat is het startpunt van deze tuin geweest?</a:t>
            </a:r>
          </a:p>
          <a:p>
            <a:pPr marL="457200" indent="-228600">
              <a:lnSpc>
                <a:spcPct val="90000"/>
              </a:lnSpc>
              <a:spcAft>
                <a:spcPts val="600"/>
              </a:spcAft>
              <a:buFont typeface="Arial" panose="020B0604020202020204" pitchFamily="34" charset="0"/>
              <a:buChar char="•"/>
            </a:pPr>
            <a:r>
              <a:rPr lang="nl-NL" sz="2000" b="1" dirty="0">
                <a:solidFill>
                  <a:schemeClr val="tx2"/>
                </a:solidFill>
              </a:rPr>
              <a:t>Van wie is de grond?</a:t>
            </a:r>
          </a:p>
          <a:p>
            <a:pPr marL="457200" indent="-228600">
              <a:lnSpc>
                <a:spcPct val="90000"/>
              </a:lnSpc>
              <a:spcAft>
                <a:spcPts val="600"/>
              </a:spcAft>
              <a:buFont typeface="Arial" panose="020B0604020202020204" pitchFamily="34" charset="0"/>
              <a:buChar char="•"/>
            </a:pPr>
            <a:r>
              <a:rPr lang="nl-NL" sz="2000" b="1" dirty="0">
                <a:solidFill>
                  <a:schemeClr val="tx2"/>
                </a:solidFill>
              </a:rPr>
              <a:t>Welke organisaties zijn erbij betrokken (geweest)?</a:t>
            </a:r>
          </a:p>
          <a:p>
            <a:pPr marL="457200" indent="-228600">
              <a:lnSpc>
                <a:spcPct val="90000"/>
              </a:lnSpc>
              <a:spcAft>
                <a:spcPts val="600"/>
              </a:spcAft>
              <a:buFont typeface="Arial" panose="020B0604020202020204" pitchFamily="34" charset="0"/>
              <a:buChar char="•"/>
            </a:pPr>
            <a:r>
              <a:rPr lang="nl-NL" sz="2000" b="1" dirty="0">
                <a:solidFill>
                  <a:schemeClr val="tx2"/>
                </a:solidFill>
              </a:rPr>
              <a:t>Wat zijn de belangrijkste doelen?</a:t>
            </a:r>
          </a:p>
          <a:p>
            <a:pPr marL="457200" indent="-228600">
              <a:lnSpc>
                <a:spcPct val="90000"/>
              </a:lnSpc>
              <a:spcAft>
                <a:spcPts val="600"/>
              </a:spcAft>
              <a:buFont typeface="Arial" panose="020B0604020202020204" pitchFamily="34" charset="0"/>
              <a:buChar char="•"/>
            </a:pPr>
            <a:r>
              <a:rPr lang="nl-NL" sz="2000" b="1" dirty="0">
                <a:solidFill>
                  <a:schemeClr val="tx2"/>
                </a:solidFill>
              </a:rPr>
              <a:t>Op welke manier is dit een ‘burgerinitiatief’? </a:t>
            </a:r>
          </a:p>
          <a:p>
            <a:pPr marL="457200" indent="-228600">
              <a:lnSpc>
                <a:spcPct val="90000"/>
              </a:lnSpc>
              <a:spcAft>
                <a:spcPts val="600"/>
              </a:spcAft>
              <a:buFont typeface="Arial" panose="020B0604020202020204" pitchFamily="34" charset="0"/>
              <a:buChar char="•"/>
            </a:pPr>
            <a:r>
              <a:rPr lang="nl-NL" sz="2000" b="1" dirty="0">
                <a:solidFill>
                  <a:schemeClr val="tx2"/>
                </a:solidFill>
              </a:rPr>
              <a:t>Wat voor activiteiten vinden er in de tuin plaats?</a:t>
            </a:r>
          </a:p>
          <a:p>
            <a:pPr marL="457200" indent="-228600">
              <a:lnSpc>
                <a:spcPct val="90000"/>
              </a:lnSpc>
              <a:spcAft>
                <a:spcPts val="600"/>
              </a:spcAft>
              <a:buFont typeface="Arial" panose="020B0604020202020204" pitchFamily="34" charset="0"/>
              <a:buChar char="•"/>
            </a:pPr>
            <a:r>
              <a:rPr lang="nl-NL" sz="2000" b="1" dirty="0">
                <a:solidFill>
                  <a:schemeClr val="tx2"/>
                </a:solidFill>
              </a:rPr>
              <a:t>Welke doelgroepen zijn betrokken bij de tuin? </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hthoek 3">
            <a:extLst>
              <a:ext uri="{FF2B5EF4-FFF2-40B4-BE49-F238E27FC236}">
                <a16:creationId xmlns:a16="http://schemas.microsoft.com/office/drawing/2014/main" id="{D851E061-972F-4561-AC3C-7D94518D5099}"/>
              </a:ext>
            </a:extLst>
          </p:cNvPr>
          <p:cNvSpPr/>
          <p:nvPr/>
        </p:nvSpPr>
        <p:spPr>
          <a:xfrm>
            <a:off x="882660" y="847861"/>
            <a:ext cx="9805660" cy="646331"/>
          </a:xfrm>
          <a:prstGeom prst="rect">
            <a:avLst/>
          </a:prstGeom>
        </p:spPr>
        <p:txBody>
          <a:bodyPr wrap="square">
            <a:spAutoFit/>
          </a:bodyPr>
          <a:lstStyle/>
          <a:p>
            <a:r>
              <a:rPr lang="nl-NL" dirty="0">
                <a:hlinkClick r:id="rId2"/>
              </a:rPr>
              <a:t>https://www.facebook.com/EnergyGardenKorvel/videos/580059092473874/</a:t>
            </a:r>
            <a:endParaRPr lang="nl-NL" dirty="0"/>
          </a:p>
          <a:p>
            <a:endParaRPr lang="nl-NL" dirty="0"/>
          </a:p>
        </p:txBody>
      </p:sp>
    </p:spTree>
    <p:extLst>
      <p:ext uri="{BB962C8B-B14F-4D97-AF65-F5344CB8AC3E}">
        <p14:creationId xmlns:p14="http://schemas.microsoft.com/office/powerpoint/2010/main" val="399365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81957-221F-484C-8AED-432CAE4D6799}"/>
              </a:ext>
            </a:extLst>
          </p:cNvPr>
          <p:cNvSpPr>
            <a:spLocks noGrp="1"/>
          </p:cNvSpPr>
          <p:nvPr>
            <p:ph type="title"/>
          </p:nvPr>
        </p:nvSpPr>
        <p:spPr/>
        <p:txBody>
          <a:bodyPr/>
          <a:lstStyle/>
          <a:p>
            <a:r>
              <a:rPr lang="nl-NL" dirty="0">
                <a:solidFill>
                  <a:schemeClr val="accent6"/>
                </a:solidFill>
              </a:rPr>
              <a:t>Functie van groen in stedelijke omgeving</a:t>
            </a:r>
          </a:p>
        </p:txBody>
      </p:sp>
      <p:sp>
        <p:nvSpPr>
          <p:cNvPr id="3" name="Rechthoek 2">
            <a:extLst>
              <a:ext uri="{FF2B5EF4-FFF2-40B4-BE49-F238E27FC236}">
                <a16:creationId xmlns:a16="http://schemas.microsoft.com/office/drawing/2014/main" id="{C859E881-FDEE-46B0-B0E3-2206788D1CEC}"/>
              </a:ext>
            </a:extLst>
          </p:cNvPr>
          <p:cNvSpPr/>
          <p:nvPr/>
        </p:nvSpPr>
        <p:spPr>
          <a:xfrm>
            <a:off x="923925" y="1614785"/>
            <a:ext cx="9296400" cy="646331"/>
          </a:xfrm>
          <a:prstGeom prst="rect">
            <a:avLst/>
          </a:prstGeom>
          <a:solidFill>
            <a:schemeClr val="accent6">
              <a:lumMod val="20000"/>
              <a:lumOff val="80000"/>
            </a:schemeClr>
          </a:solidFill>
        </p:spPr>
        <p:txBody>
          <a:bodyPr wrap="square">
            <a:spAutoFit/>
          </a:bodyPr>
          <a:lstStyle/>
          <a:p>
            <a:r>
              <a:rPr lang="nl-NL" b="0" i="0" dirty="0">
                <a:solidFill>
                  <a:srgbClr val="333333"/>
                </a:solidFill>
                <a:effectLst/>
                <a:latin typeface="verdana" panose="020B0604030504040204" pitchFamily="34" charset="0"/>
              </a:rPr>
              <a:t>Groen in de stad is heel belangrijk voor de klimaatbestendigheid van de stad en de leefbaarheid voor de inwoners.</a:t>
            </a:r>
            <a:endParaRPr lang="nl-NL" dirty="0"/>
          </a:p>
        </p:txBody>
      </p:sp>
      <p:sp>
        <p:nvSpPr>
          <p:cNvPr id="4" name="Rechthoek 3">
            <a:extLst>
              <a:ext uri="{FF2B5EF4-FFF2-40B4-BE49-F238E27FC236}">
                <a16:creationId xmlns:a16="http://schemas.microsoft.com/office/drawing/2014/main" id="{2AA01B94-7FEF-4EAB-B798-24758D90EAE4}"/>
              </a:ext>
            </a:extLst>
          </p:cNvPr>
          <p:cNvSpPr/>
          <p:nvPr/>
        </p:nvSpPr>
        <p:spPr>
          <a:xfrm>
            <a:off x="838200" y="2488272"/>
            <a:ext cx="899160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1.    Groen vermindert de kans op wateroverlast</a:t>
            </a:r>
          </a:p>
        </p:txBody>
      </p:sp>
      <p:sp>
        <p:nvSpPr>
          <p:cNvPr id="5" name="Rechthoek 4">
            <a:extLst>
              <a:ext uri="{FF2B5EF4-FFF2-40B4-BE49-F238E27FC236}">
                <a16:creationId xmlns:a16="http://schemas.microsoft.com/office/drawing/2014/main" id="{CBD5058F-63AE-4EDE-B7A3-D3A035A0650C}"/>
              </a:ext>
            </a:extLst>
          </p:cNvPr>
          <p:cNvSpPr/>
          <p:nvPr/>
        </p:nvSpPr>
        <p:spPr>
          <a:xfrm>
            <a:off x="838200" y="2967335"/>
            <a:ext cx="531267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2.    Groen verkoelt de stad in de zomer</a:t>
            </a:r>
          </a:p>
        </p:txBody>
      </p:sp>
      <p:sp>
        <p:nvSpPr>
          <p:cNvPr id="6" name="Rechthoek 5">
            <a:extLst>
              <a:ext uri="{FF2B5EF4-FFF2-40B4-BE49-F238E27FC236}">
                <a16:creationId xmlns:a16="http://schemas.microsoft.com/office/drawing/2014/main" id="{EF3F4C07-9409-400A-B98D-8D2ADE351456}"/>
              </a:ext>
            </a:extLst>
          </p:cNvPr>
          <p:cNvSpPr/>
          <p:nvPr/>
        </p:nvSpPr>
        <p:spPr>
          <a:xfrm>
            <a:off x="838200" y="3429000"/>
            <a:ext cx="1000125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3.    Groen draagt bij aan een betere gezondheid en een hoger welzijn</a:t>
            </a:r>
          </a:p>
        </p:txBody>
      </p:sp>
      <p:sp>
        <p:nvSpPr>
          <p:cNvPr id="7" name="Rechthoek 6">
            <a:extLst>
              <a:ext uri="{FF2B5EF4-FFF2-40B4-BE49-F238E27FC236}">
                <a16:creationId xmlns:a16="http://schemas.microsoft.com/office/drawing/2014/main" id="{9741B6F8-5177-4557-8F39-3148B948903B}"/>
              </a:ext>
            </a:extLst>
          </p:cNvPr>
          <p:cNvSpPr/>
          <p:nvPr/>
        </p:nvSpPr>
        <p:spPr>
          <a:xfrm>
            <a:off x="838200" y="3908063"/>
            <a:ext cx="545694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4.    Groen draagt bij aan sociale cohesie</a:t>
            </a:r>
          </a:p>
        </p:txBody>
      </p:sp>
      <p:sp>
        <p:nvSpPr>
          <p:cNvPr id="8" name="Rechthoek 7">
            <a:extLst>
              <a:ext uri="{FF2B5EF4-FFF2-40B4-BE49-F238E27FC236}">
                <a16:creationId xmlns:a16="http://schemas.microsoft.com/office/drawing/2014/main" id="{1378657C-5D8D-4407-8AB7-D2A59CCDCAC0}"/>
              </a:ext>
            </a:extLst>
          </p:cNvPr>
          <p:cNvSpPr/>
          <p:nvPr/>
        </p:nvSpPr>
        <p:spPr>
          <a:xfrm>
            <a:off x="838200" y="4411250"/>
            <a:ext cx="3554178"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5.    Groen trekt bedrijven</a:t>
            </a:r>
          </a:p>
        </p:txBody>
      </p:sp>
      <p:sp>
        <p:nvSpPr>
          <p:cNvPr id="9" name="Rechthoek 8">
            <a:extLst>
              <a:ext uri="{FF2B5EF4-FFF2-40B4-BE49-F238E27FC236}">
                <a16:creationId xmlns:a16="http://schemas.microsoft.com/office/drawing/2014/main" id="{7609FC43-F228-4A37-BCBC-4A60C56E2199}"/>
              </a:ext>
            </a:extLst>
          </p:cNvPr>
          <p:cNvSpPr/>
          <p:nvPr/>
        </p:nvSpPr>
        <p:spPr>
          <a:xfrm>
            <a:off x="838200" y="4914437"/>
            <a:ext cx="4743606"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6.    Groen zorgt voor biodiversiteit</a:t>
            </a:r>
          </a:p>
        </p:txBody>
      </p:sp>
      <p:sp>
        <p:nvSpPr>
          <p:cNvPr id="10" name="Rechthoek 9">
            <a:extLst>
              <a:ext uri="{FF2B5EF4-FFF2-40B4-BE49-F238E27FC236}">
                <a16:creationId xmlns:a16="http://schemas.microsoft.com/office/drawing/2014/main" id="{FD00CEBD-DD0F-4835-9720-436BCDEC5C0B}"/>
              </a:ext>
            </a:extLst>
          </p:cNvPr>
          <p:cNvSpPr/>
          <p:nvPr/>
        </p:nvSpPr>
        <p:spPr>
          <a:xfrm>
            <a:off x="838200" y="5417624"/>
            <a:ext cx="9915525"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7.    Groen verhoogt de waarde van huizen en kantoren</a:t>
            </a:r>
          </a:p>
        </p:txBody>
      </p:sp>
      <p:sp>
        <p:nvSpPr>
          <p:cNvPr id="12" name="Tekstballon: ovaal 11">
            <a:extLst>
              <a:ext uri="{FF2B5EF4-FFF2-40B4-BE49-F238E27FC236}">
                <a16:creationId xmlns:a16="http://schemas.microsoft.com/office/drawing/2014/main" id="{1E5E80F3-EA6C-4F6C-BE45-D71AB27BAC17}"/>
              </a:ext>
            </a:extLst>
          </p:cNvPr>
          <p:cNvSpPr/>
          <p:nvPr/>
        </p:nvSpPr>
        <p:spPr>
          <a:xfrm>
            <a:off x="8843962" y="5292326"/>
            <a:ext cx="2752725" cy="1166916"/>
          </a:xfrm>
          <a:prstGeom prst="wedgeEllipseCallout">
            <a:avLst>
              <a:gd name="adj1" fmla="val -57144"/>
              <a:gd name="adj2" fmla="val -8930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Welke functies heeft </a:t>
            </a:r>
          </a:p>
          <a:p>
            <a:pPr algn="ctr"/>
            <a:r>
              <a:rPr lang="nl-NL" dirty="0">
                <a:solidFill>
                  <a:schemeClr val="tx1"/>
                </a:solidFill>
              </a:rPr>
              <a:t>de </a:t>
            </a:r>
            <a:r>
              <a:rPr lang="nl-NL" dirty="0" err="1">
                <a:solidFill>
                  <a:schemeClr val="tx1"/>
                </a:solidFill>
              </a:rPr>
              <a:t>Korvel</a:t>
            </a:r>
            <a:r>
              <a:rPr lang="nl-NL" dirty="0">
                <a:solidFill>
                  <a:schemeClr val="tx1"/>
                </a:solidFill>
              </a:rPr>
              <a:t> tuin?</a:t>
            </a:r>
          </a:p>
        </p:txBody>
      </p:sp>
    </p:spTree>
    <p:extLst>
      <p:ext uri="{BB962C8B-B14F-4D97-AF65-F5344CB8AC3E}">
        <p14:creationId xmlns:p14="http://schemas.microsoft.com/office/powerpoint/2010/main" val="306311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9A78C47B-BA68-4C19-9327-44C322394BB0}"/>
              </a:ext>
            </a:extLst>
          </p:cNvPr>
          <p:cNvSpPr>
            <a:spLocks noGrp="1"/>
          </p:cNvSpPr>
          <p:nvPr>
            <p:ph type="title"/>
          </p:nvPr>
        </p:nvSpPr>
        <p:spPr>
          <a:xfrm>
            <a:off x="1925415" y="2822318"/>
            <a:ext cx="8799603" cy="2031055"/>
          </a:xfrm>
        </p:spPr>
        <p:txBody>
          <a:bodyPr vert="horz" lIns="91440" tIns="45720" rIns="91440" bIns="45720" rtlCol="0" anchor="b">
            <a:normAutofit fontScale="90000"/>
          </a:bodyPr>
          <a:lstStyle/>
          <a:p>
            <a:pPr algn="ctr"/>
            <a:r>
              <a:rPr lang="en-US" sz="4000" kern="1200" dirty="0" err="1">
                <a:solidFill>
                  <a:schemeClr val="tx2"/>
                </a:solidFill>
                <a:latin typeface="+mj-lt"/>
                <a:ea typeface="+mj-ea"/>
                <a:cs typeface="+mj-cs"/>
              </a:rPr>
              <a:t>Opdracht</a:t>
            </a:r>
            <a:r>
              <a:rPr lang="en-US" sz="4000" dirty="0">
                <a:solidFill>
                  <a:schemeClr val="tx2"/>
                </a:solidFill>
              </a:rPr>
              <a:t>:</a:t>
            </a:r>
            <a:br>
              <a:rPr lang="en-US" sz="4000" dirty="0">
                <a:solidFill>
                  <a:schemeClr val="tx2"/>
                </a:solidFill>
              </a:rPr>
            </a:br>
            <a:r>
              <a:rPr lang="nl-NL" sz="4000" dirty="0">
                <a:solidFill>
                  <a:schemeClr val="tx2"/>
                </a:solidFill>
              </a:rPr>
              <a:t>iedere groep onderzoekt een van de functies, leest de tekst en zet over max. 5 minuten een korte samenvatting in de chat.  </a:t>
            </a:r>
            <a:br>
              <a:rPr lang="en-US" sz="4000" dirty="0">
                <a:solidFill>
                  <a:schemeClr val="tx2"/>
                </a:solidFill>
              </a:rPr>
            </a:br>
            <a:endParaRPr lang="en-US" sz="4000" kern="1200" dirty="0">
              <a:solidFill>
                <a:schemeClr val="tx2"/>
              </a:solidFill>
              <a:latin typeface="+mj-lt"/>
              <a:ea typeface="+mj-ea"/>
              <a:cs typeface="+mj-cs"/>
            </a:endParaRPr>
          </a:p>
        </p:txBody>
      </p:sp>
      <p:sp>
        <p:nvSpPr>
          <p:cNvPr id="3" name="Rechthoek 2">
            <a:extLst>
              <a:ext uri="{FF2B5EF4-FFF2-40B4-BE49-F238E27FC236}">
                <a16:creationId xmlns:a16="http://schemas.microsoft.com/office/drawing/2014/main" id="{7EB4EE27-DD48-4334-A996-0A5F97311965}"/>
              </a:ext>
            </a:extLst>
          </p:cNvPr>
          <p:cNvSpPr/>
          <p:nvPr/>
        </p:nvSpPr>
        <p:spPr>
          <a:xfrm>
            <a:off x="1659468" y="1096061"/>
            <a:ext cx="9772650" cy="369332"/>
          </a:xfrm>
          <a:prstGeom prst="rect">
            <a:avLst/>
          </a:prstGeom>
        </p:spPr>
        <p:txBody>
          <a:bodyPr wrap="square">
            <a:spAutoFit/>
          </a:bodyPr>
          <a:lstStyle/>
          <a:p>
            <a:pPr>
              <a:spcAft>
                <a:spcPts val="600"/>
              </a:spcAft>
            </a:pPr>
            <a:r>
              <a:rPr lang="nl-NL" dirty="0">
                <a:hlinkClick r:id="rId2"/>
              </a:rPr>
              <a:t>https://www.wur.nl/nl/show-longread/Zeven-redenen-om-te-investeren-in-een-groene-stad.htm</a:t>
            </a:r>
            <a:endParaRPr lang="nl-NL" dirty="0"/>
          </a:p>
        </p:txBody>
      </p:sp>
    </p:spTree>
    <p:extLst>
      <p:ext uri="{BB962C8B-B14F-4D97-AF65-F5344CB8AC3E}">
        <p14:creationId xmlns:p14="http://schemas.microsoft.com/office/powerpoint/2010/main" val="207117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DD3375C-83A1-433E-958B-699E1A849EAB}"/>
              </a:ext>
            </a:extLst>
          </p:cNvPr>
          <p:cNvSpPr txBox="1"/>
          <p:nvPr/>
        </p:nvSpPr>
        <p:spPr>
          <a:xfrm>
            <a:off x="2976562" y="4314825"/>
            <a:ext cx="4710113" cy="1477328"/>
          </a:xfrm>
          <a:prstGeom prst="rect">
            <a:avLst/>
          </a:prstGeom>
          <a:noFill/>
          <a:ln>
            <a:solidFill>
              <a:schemeClr val="accent1"/>
            </a:solidFill>
          </a:ln>
        </p:spPr>
        <p:txBody>
          <a:bodyPr wrap="square" rtlCol="0">
            <a:spAutoFit/>
          </a:bodyPr>
          <a:lstStyle/>
          <a:p>
            <a:r>
              <a:rPr lang="nl-NL" dirty="0"/>
              <a:t>Groep 1 		functie 1 en functie 6</a:t>
            </a:r>
          </a:p>
          <a:p>
            <a:r>
              <a:rPr lang="nl-NL" dirty="0"/>
              <a:t>Groep 2 		functie 2</a:t>
            </a:r>
          </a:p>
          <a:p>
            <a:r>
              <a:rPr lang="nl-NL" dirty="0"/>
              <a:t>Groep 3		functie 3</a:t>
            </a:r>
          </a:p>
          <a:p>
            <a:r>
              <a:rPr lang="nl-NL" dirty="0"/>
              <a:t>Groep 4 	 	functie 4</a:t>
            </a:r>
          </a:p>
          <a:p>
            <a:r>
              <a:rPr lang="nl-NL" dirty="0"/>
              <a:t>Groep 5  		functie 5 en functie 7 </a:t>
            </a:r>
          </a:p>
        </p:txBody>
      </p:sp>
      <p:sp>
        <p:nvSpPr>
          <p:cNvPr id="6" name="Pijl: omlaag 5">
            <a:extLst>
              <a:ext uri="{FF2B5EF4-FFF2-40B4-BE49-F238E27FC236}">
                <a16:creationId xmlns:a16="http://schemas.microsoft.com/office/drawing/2014/main" id="{6EF343F4-47A0-4A96-8936-0D375500FE79}"/>
              </a:ext>
            </a:extLst>
          </p:cNvPr>
          <p:cNvSpPr/>
          <p:nvPr/>
        </p:nvSpPr>
        <p:spPr>
          <a:xfrm>
            <a:off x="4826793" y="3324225"/>
            <a:ext cx="371475"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a:extLst>
              <a:ext uri="{FF2B5EF4-FFF2-40B4-BE49-F238E27FC236}">
                <a16:creationId xmlns:a16="http://schemas.microsoft.com/office/drawing/2014/main" id="{54E59E89-AB4F-4CD1-8B13-8E01E870527A}"/>
              </a:ext>
            </a:extLst>
          </p:cNvPr>
          <p:cNvPicPr>
            <a:picLocks noChangeAspect="1"/>
          </p:cNvPicPr>
          <p:nvPr/>
        </p:nvPicPr>
        <p:blipFill rotWithShape="1">
          <a:blip r:embed="rId2"/>
          <a:srcRect l="26797" t="46249" r="20000" b="17223"/>
          <a:stretch/>
        </p:blipFill>
        <p:spPr>
          <a:xfrm>
            <a:off x="1905000" y="590549"/>
            <a:ext cx="6486526" cy="2505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470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83367-9A5B-4556-8592-DBA2FC700297}"/>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kern="1200" dirty="0" err="1">
                <a:solidFill>
                  <a:schemeClr val="accent6"/>
                </a:solidFill>
                <a:latin typeface="+mj-lt"/>
                <a:ea typeface="+mj-ea"/>
                <a:cs typeface="+mj-cs"/>
              </a:rPr>
              <a:t>Bewonersparticipatie</a:t>
            </a:r>
            <a:endParaRPr lang="en-US" kern="1200" dirty="0">
              <a:solidFill>
                <a:schemeClr val="accent6"/>
              </a:solidFill>
              <a:latin typeface="+mj-lt"/>
              <a:ea typeface="+mj-ea"/>
              <a:cs typeface="+mj-cs"/>
            </a:endParaRP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FDB164C6-4113-4210-A9BB-3B4D5E232760}"/>
              </a:ext>
            </a:extLst>
          </p:cNvPr>
          <p:cNvPicPr>
            <a:picLocks noChangeAspect="1"/>
          </p:cNvPicPr>
          <p:nvPr/>
        </p:nvPicPr>
        <p:blipFill rotWithShape="1">
          <a:blip r:embed="rId2"/>
          <a:srcRect l="20500" t="15111" r="23667" b="28296"/>
          <a:stretch/>
        </p:blipFill>
        <p:spPr>
          <a:xfrm>
            <a:off x="660400" y="2106277"/>
            <a:ext cx="8414992" cy="4685048"/>
          </a:xfrm>
          <a:prstGeom prst="rect">
            <a:avLst/>
          </a:prstGeom>
        </p:spPr>
      </p:pic>
      <p:sp>
        <p:nvSpPr>
          <p:cNvPr id="5" name="Rechthoek 4">
            <a:extLst>
              <a:ext uri="{FF2B5EF4-FFF2-40B4-BE49-F238E27FC236}">
                <a16:creationId xmlns:a16="http://schemas.microsoft.com/office/drawing/2014/main" id="{B6AF8406-17EB-4809-80D0-D6D9D49C4873}"/>
              </a:ext>
            </a:extLst>
          </p:cNvPr>
          <p:cNvSpPr/>
          <p:nvPr/>
        </p:nvSpPr>
        <p:spPr>
          <a:xfrm>
            <a:off x="870204" y="1478155"/>
            <a:ext cx="9416796" cy="369332"/>
          </a:xfrm>
          <a:prstGeom prst="rect">
            <a:avLst/>
          </a:prstGeom>
        </p:spPr>
        <p:txBody>
          <a:bodyPr wrap="square">
            <a:spAutoFit/>
          </a:bodyPr>
          <a:lstStyle/>
          <a:p>
            <a:r>
              <a:rPr lang="nl-NL" dirty="0"/>
              <a:t>https://www.publicspaceinfo.nl/media/uploads/files/ROTTERDAM_2010_0002.pdf</a:t>
            </a:r>
          </a:p>
        </p:txBody>
      </p:sp>
    </p:spTree>
    <p:extLst>
      <p:ext uri="{BB962C8B-B14F-4D97-AF65-F5344CB8AC3E}">
        <p14:creationId xmlns:p14="http://schemas.microsoft.com/office/powerpoint/2010/main" val="137643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0DA1A-3C16-4FC9-9CC1-FB7FE837CD31}"/>
              </a:ext>
            </a:extLst>
          </p:cNvPr>
          <p:cNvSpPr>
            <a:spLocks noGrp="1"/>
          </p:cNvSpPr>
          <p:nvPr>
            <p:ph type="title"/>
          </p:nvPr>
        </p:nvSpPr>
        <p:spPr/>
        <p:txBody>
          <a:bodyPr/>
          <a:lstStyle/>
          <a:p>
            <a:pPr algn="ctr"/>
            <a:r>
              <a:rPr lang="nl-NL" dirty="0">
                <a:solidFill>
                  <a:schemeClr val="accent6"/>
                </a:solidFill>
              </a:rPr>
              <a:t>Bewonersparticipatie</a:t>
            </a:r>
          </a:p>
        </p:txBody>
      </p:sp>
      <p:pic>
        <p:nvPicPr>
          <p:cNvPr id="6" name="Afbeelding 5">
            <a:extLst>
              <a:ext uri="{FF2B5EF4-FFF2-40B4-BE49-F238E27FC236}">
                <a16:creationId xmlns:a16="http://schemas.microsoft.com/office/drawing/2014/main" id="{1AB592D4-9AFD-4F87-BC49-CA30A726E9B5}"/>
              </a:ext>
            </a:extLst>
          </p:cNvPr>
          <p:cNvPicPr>
            <a:picLocks noChangeAspect="1"/>
          </p:cNvPicPr>
          <p:nvPr/>
        </p:nvPicPr>
        <p:blipFill>
          <a:blip r:embed="rId2"/>
          <a:stretch>
            <a:fillRect/>
          </a:stretch>
        </p:blipFill>
        <p:spPr>
          <a:xfrm>
            <a:off x="212083" y="3083183"/>
            <a:ext cx="2712085" cy="2925536"/>
          </a:xfrm>
          <a:prstGeom prst="rect">
            <a:avLst/>
          </a:prstGeom>
        </p:spPr>
      </p:pic>
      <p:graphicFrame>
        <p:nvGraphicFramePr>
          <p:cNvPr id="7" name="Diagram 6">
            <a:extLst>
              <a:ext uri="{FF2B5EF4-FFF2-40B4-BE49-F238E27FC236}">
                <a16:creationId xmlns:a16="http://schemas.microsoft.com/office/drawing/2014/main" id="{0242FC39-7C19-4D4C-A7AF-F0C45C7420E2}"/>
              </a:ext>
            </a:extLst>
          </p:cNvPr>
          <p:cNvGraphicFramePr/>
          <p:nvPr/>
        </p:nvGraphicFramePr>
        <p:xfrm>
          <a:off x="8368390" y="3017291"/>
          <a:ext cx="3626485" cy="3195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2055449D-05C3-4C6F-A84F-EA022C1D37CE}"/>
              </a:ext>
            </a:extLst>
          </p:cNvPr>
          <p:cNvGraphicFramePr/>
          <p:nvPr/>
        </p:nvGraphicFramePr>
        <p:xfrm>
          <a:off x="2788914" y="531640"/>
          <a:ext cx="6784975" cy="2608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Pijl: rechts 9">
            <a:extLst>
              <a:ext uri="{FF2B5EF4-FFF2-40B4-BE49-F238E27FC236}">
                <a16:creationId xmlns:a16="http://schemas.microsoft.com/office/drawing/2014/main" id="{5CEF481E-6EA1-4B48-B5E0-DBC45339408A}"/>
              </a:ext>
            </a:extLst>
          </p:cNvPr>
          <p:cNvSpPr/>
          <p:nvPr/>
        </p:nvSpPr>
        <p:spPr>
          <a:xfrm>
            <a:off x="6999018" y="4176438"/>
            <a:ext cx="1504626" cy="290771"/>
          </a:xfrm>
          <a:prstGeom prst="rightArrow">
            <a:avLst>
              <a:gd name="adj1" fmla="val 7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gebogen 10">
            <a:extLst>
              <a:ext uri="{FF2B5EF4-FFF2-40B4-BE49-F238E27FC236}">
                <a16:creationId xmlns:a16="http://schemas.microsoft.com/office/drawing/2014/main" id="{12B1DB14-092E-4EA9-A6A9-1EB51E435BE1}"/>
              </a:ext>
            </a:extLst>
          </p:cNvPr>
          <p:cNvSpPr/>
          <p:nvPr/>
        </p:nvSpPr>
        <p:spPr>
          <a:xfrm rot="5400000" flipV="1">
            <a:off x="1168868" y="1967765"/>
            <a:ext cx="1289379" cy="735225"/>
          </a:xfrm>
          <a:prstGeom prst="bentArrow">
            <a:avLst>
              <a:gd name="adj1" fmla="val 27076"/>
              <a:gd name="adj2" fmla="val 30509"/>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2" name="Afbeelding 11">
            <a:extLst>
              <a:ext uri="{FF2B5EF4-FFF2-40B4-BE49-F238E27FC236}">
                <a16:creationId xmlns:a16="http://schemas.microsoft.com/office/drawing/2014/main" id="{C0423130-DF4D-473B-881D-37A0B41280D5}"/>
              </a:ext>
            </a:extLst>
          </p:cNvPr>
          <p:cNvPicPr>
            <a:picLocks noChangeAspect="1"/>
          </p:cNvPicPr>
          <p:nvPr/>
        </p:nvPicPr>
        <p:blipFill>
          <a:blip r:embed="rId13"/>
          <a:stretch>
            <a:fillRect/>
          </a:stretch>
        </p:blipFill>
        <p:spPr>
          <a:xfrm>
            <a:off x="3567459" y="3083184"/>
            <a:ext cx="3190530" cy="2069842"/>
          </a:xfrm>
          <a:prstGeom prst="rect">
            <a:avLst/>
          </a:prstGeom>
        </p:spPr>
      </p:pic>
      <p:sp>
        <p:nvSpPr>
          <p:cNvPr id="13" name="Pijl: rechts 12">
            <a:extLst>
              <a:ext uri="{FF2B5EF4-FFF2-40B4-BE49-F238E27FC236}">
                <a16:creationId xmlns:a16="http://schemas.microsoft.com/office/drawing/2014/main" id="{1E90BA73-BE8F-4DA8-A5E1-E8CD7735B70E}"/>
              </a:ext>
            </a:extLst>
          </p:cNvPr>
          <p:cNvSpPr/>
          <p:nvPr/>
        </p:nvSpPr>
        <p:spPr>
          <a:xfrm>
            <a:off x="2574117" y="4240346"/>
            <a:ext cx="1504626" cy="290771"/>
          </a:xfrm>
          <a:prstGeom prst="rightArrow">
            <a:avLst>
              <a:gd name="adj1" fmla="val 7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169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8C914-48A8-4A1D-8E38-B196DE57E21A}"/>
              </a:ext>
            </a:extLst>
          </p:cNvPr>
          <p:cNvSpPr>
            <a:spLocks noGrp="1"/>
          </p:cNvSpPr>
          <p:nvPr>
            <p:ph type="title"/>
          </p:nvPr>
        </p:nvSpPr>
        <p:spPr/>
        <p:txBody>
          <a:bodyPr/>
          <a:lstStyle/>
          <a:p>
            <a:r>
              <a:rPr lang="nl-NL" dirty="0">
                <a:solidFill>
                  <a:schemeClr val="accent6"/>
                </a:solidFill>
              </a:rPr>
              <a:t>Vormen van bewonersparticipatie</a:t>
            </a:r>
          </a:p>
        </p:txBody>
      </p:sp>
      <p:sp>
        <p:nvSpPr>
          <p:cNvPr id="3" name="Rechthoek 2">
            <a:extLst>
              <a:ext uri="{FF2B5EF4-FFF2-40B4-BE49-F238E27FC236}">
                <a16:creationId xmlns:a16="http://schemas.microsoft.com/office/drawing/2014/main" id="{69B7200F-AC9B-46C4-A2FB-67E25B3A2691}"/>
              </a:ext>
            </a:extLst>
          </p:cNvPr>
          <p:cNvSpPr/>
          <p:nvPr/>
        </p:nvSpPr>
        <p:spPr>
          <a:xfrm>
            <a:off x="838200" y="1690688"/>
            <a:ext cx="5667376" cy="3416320"/>
          </a:xfrm>
          <a:prstGeom prst="rect">
            <a:avLst/>
          </a:prstGeom>
        </p:spPr>
        <p:txBody>
          <a:bodyPr wrap="square">
            <a:spAutoFit/>
          </a:bodyPr>
          <a:lstStyle/>
          <a:p>
            <a:endParaRPr lang="nl-NL" dirty="0"/>
          </a:p>
          <a:p>
            <a:r>
              <a:rPr lang="nl-NL" dirty="0"/>
              <a:t>Brainstorm: Ideeën verzamelen, delen en prioriteren 11 </a:t>
            </a:r>
          </a:p>
          <a:p>
            <a:r>
              <a:rPr lang="nl-NL" dirty="0"/>
              <a:t>Stellingen 12 </a:t>
            </a:r>
          </a:p>
          <a:p>
            <a:r>
              <a:rPr lang="nl-NL" dirty="0"/>
              <a:t>Inspiratiebezoek 13 </a:t>
            </a:r>
          </a:p>
          <a:p>
            <a:r>
              <a:rPr lang="nl-NL" dirty="0" err="1"/>
              <a:t>eParticipatie</a:t>
            </a:r>
            <a:r>
              <a:rPr lang="nl-NL" dirty="0"/>
              <a:t> 14 </a:t>
            </a:r>
          </a:p>
          <a:p>
            <a:r>
              <a:rPr lang="nl-NL" dirty="0"/>
              <a:t>Internetpanel 15</a:t>
            </a:r>
          </a:p>
          <a:p>
            <a:r>
              <a:rPr lang="nl-NL" dirty="0"/>
              <a:t>Kleine ergernissen 16 </a:t>
            </a:r>
          </a:p>
          <a:p>
            <a:r>
              <a:rPr lang="nl-NL" dirty="0"/>
              <a:t>Lagerhuis 17 </a:t>
            </a:r>
          </a:p>
          <a:p>
            <a:r>
              <a:rPr lang="nl-NL" dirty="0"/>
              <a:t>Lusten en lasten 18 </a:t>
            </a:r>
          </a:p>
          <a:p>
            <a:r>
              <a:rPr lang="nl-NL" dirty="0"/>
              <a:t>Ontwerpatelier 19 </a:t>
            </a:r>
          </a:p>
          <a:p>
            <a:r>
              <a:rPr lang="nl-NL" dirty="0"/>
              <a:t>Open huis 20 </a:t>
            </a:r>
          </a:p>
          <a:p>
            <a:r>
              <a:rPr lang="nl-NL" dirty="0"/>
              <a:t>Preferentiemeter 21 </a:t>
            </a:r>
          </a:p>
        </p:txBody>
      </p:sp>
      <p:sp>
        <p:nvSpPr>
          <p:cNvPr id="4" name="Rechthoek 3">
            <a:extLst>
              <a:ext uri="{FF2B5EF4-FFF2-40B4-BE49-F238E27FC236}">
                <a16:creationId xmlns:a16="http://schemas.microsoft.com/office/drawing/2014/main" id="{ADC1ACF7-B7A5-4429-9CCE-3AE4B3897F6B}"/>
              </a:ext>
            </a:extLst>
          </p:cNvPr>
          <p:cNvSpPr/>
          <p:nvPr/>
        </p:nvSpPr>
        <p:spPr>
          <a:xfrm>
            <a:off x="7000875" y="1967687"/>
            <a:ext cx="4219575" cy="2862322"/>
          </a:xfrm>
          <a:prstGeom prst="rect">
            <a:avLst/>
          </a:prstGeom>
        </p:spPr>
        <p:txBody>
          <a:bodyPr wrap="square">
            <a:spAutoFit/>
          </a:bodyPr>
          <a:lstStyle/>
          <a:p>
            <a:r>
              <a:rPr lang="nl-NL" dirty="0"/>
              <a:t>Roept u maar! 22</a:t>
            </a:r>
          </a:p>
          <a:p>
            <a:r>
              <a:rPr lang="nl-NL" dirty="0"/>
              <a:t>Thuis mee-ontwerpen 23</a:t>
            </a:r>
          </a:p>
          <a:p>
            <a:r>
              <a:rPr lang="nl-NL" dirty="0"/>
              <a:t>Veiling 24</a:t>
            </a:r>
          </a:p>
          <a:p>
            <a:r>
              <a:rPr lang="nl-NL" dirty="0"/>
              <a:t>Versnellingskamer 25</a:t>
            </a:r>
          </a:p>
          <a:p>
            <a:r>
              <a:rPr lang="nl-NL" dirty="0"/>
              <a:t>Woordvoering 26</a:t>
            </a:r>
          </a:p>
          <a:p>
            <a:r>
              <a:rPr lang="nl-NL" dirty="0"/>
              <a:t>Burgerinitiatief 27</a:t>
            </a:r>
          </a:p>
          <a:p>
            <a:r>
              <a:rPr lang="nl-NL" dirty="0"/>
              <a:t>Enquête 28</a:t>
            </a:r>
          </a:p>
          <a:p>
            <a:r>
              <a:rPr lang="nl-NL" dirty="0"/>
              <a:t>Participatieve begroting 29</a:t>
            </a:r>
          </a:p>
          <a:p>
            <a:r>
              <a:rPr lang="nl-NL" dirty="0"/>
              <a:t>Referendum 30</a:t>
            </a:r>
          </a:p>
          <a:p>
            <a:r>
              <a:rPr lang="nl-NL" dirty="0"/>
              <a:t>Wijkaandelen 31</a:t>
            </a:r>
          </a:p>
        </p:txBody>
      </p:sp>
      <p:sp>
        <p:nvSpPr>
          <p:cNvPr id="5" name="Rechthoek 4">
            <a:extLst>
              <a:ext uri="{FF2B5EF4-FFF2-40B4-BE49-F238E27FC236}">
                <a16:creationId xmlns:a16="http://schemas.microsoft.com/office/drawing/2014/main" id="{CF9A4C2A-9281-4863-9621-3A1FFA9B0485}"/>
              </a:ext>
            </a:extLst>
          </p:cNvPr>
          <p:cNvSpPr/>
          <p:nvPr/>
        </p:nvSpPr>
        <p:spPr>
          <a:xfrm>
            <a:off x="838200" y="5846544"/>
            <a:ext cx="9705975" cy="369332"/>
          </a:xfrm>
          <a:prstGeom prst="rect">
            <a:avLst/>
          </a:prstGeom>
        </p:spPr>
        <p:txBody>
          <a:bodyPr wrap="square">
            <a:spAutoFit/>
          </a:bodyPr>
          <a:lstStyle/>
          <a:p>
            <a:r>
              <a:rPr lang="nl-NL" dirty="0"/>
              <a:t>BRON = </a:t>
            </a:r>
            <a:r>
              <a:rPr lang="nl-NL" dirty="0">
                <a:hlinkClick r:id="rId2"/>
              </a:rPr>
              <a:t>https://www.publicspaceinfo.nl/media/uploads/files/ROTTERDAM_2010_0002.pdf</a:t>
            </a:r>
            <a:r>
              <a:rPr lang="nl-NL" dirty="0"/>
              <a:t> </a:t>
            </a:r>
          </a:p>
        </p:txBody>
      </p:sp>
    </p:spTree>
    <p:extLst>
      <p:ext uri="{BB962C8B-B14F-4D97-AF65-F5344CB8AC3E}">
        <p14:creationId xmlns:p14="http://schemas.microsoft.com/office/powerpoint/2010/main" val="4126042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0ACFF96-0C69-4E95-962E-9913496A0E1E}"/>
              </a:ext>
            </a:extLst>
          </p:cNvPr>
          <p:cNvSpPr/>
          <p:nvPr/>
        </p:nvSpPr>
        <p:spPr>
          <a:xfrm>
            <a:off x="759460" y="2202746"/>
            <a:ext cx="10093960" cy="369332"/>
          </a:xfrm>
          <a:prstGeom prst="rect">
            <a:avLst/>
          </a:prstGeom>
        </p:spPr>
        <p:txBody>
          <a:bodyPr wrap="square">
            <a:spAutoFit/>
          </a:bodyPr>
          <a:lstStyle/>
          <a:p>
            <a:r>
              <a:rPr lang="nl-NL" dirty="0">
                <a:hlinkClick r:id="rId2"/>
              </a:rPr>
              <a:t>https://www.buurtwijs.nl/content/groen-verbindt-zorg-en-de-buurt</a:t>
            </a:r>
            <a:r>
              <a:rPr lang="nl-NL" dirty="0"/>
              <a:t> = link met zorg </a:t>
            </a:r>
          </a:p>
        </p:txBody>
      </p:sp>
      <p:sp>
        <p:nvSpPr>
          <p:cNvPr id="3" name="Rechthoek 2">
            <a:extLst>
              <a:ext uri="{FF2B5EF4-FFF2-40B4-BE49-F238E27FC236}">
                <a16:creationId xmlns:a16="http://schemas.microsoft.com/office/drawing/2014/main" id="{94C2D838-E659-4CF3-BD7D-B55E2083C842}"/>
              </a:ext>
            </a:extLst>
          </p:cNvPr>
          <p:cNvSpPr/>
          <p:nvPr/>
        </p:nvSpPr>
        <p:spPr>
          <a:xfrm>
            <a:off x="696278" y="2967872"/>
            <a:ext cx="10673080" cy="369332"/>
          </a:xfrm>
          <a:prstGeom prst="rect">
            <a:avLst/>
          </a:prstGeom>
        </p:spPr>
        <p:txBody>
          <a:bodyPr wrap="square">
            <a:spAutoFit/>
          </a:bodyPr>
          <a:lstStyle/>
          <a:p>
            <a:r>
              <a:rPr lang="nl-NL" dirty="0">
                <a:hlinkClick r:id="rId3"/>
              </a:rPr>
              <a:t>https://www.buurtwijs.nl/content/mijn-project-participatie-proof</a:t>
            </a:r>
            <a:r>
              <a:rPr lang="nl-NL" dirty="0"/>
              <a:t> = niet altijd is participatie een succes: test</a:t>
            </a:r>
          </a:p>
        </p:txBody>
      </p:sp>
      <p:sp>
        <p:nvSpPr>
          <p:cNvPr id="4" name="Rechthoek 3">
            <a:extLst>
              <a:ext uri="{FF2B5EF4-FFF2-40B4-BE49-F238E27FC236}">
                <a16:creationId xmlns:a16="http://schemas.microsoft.com/office/drawing/2014/main" id="{8DAF6BF1-0C8E-42EA-A5BD-6C8D359672F0}"/>
              </a:ext>
            </a:extLst>
          </p:cNvPr>
          <p:cNvSpPr/>
          <p:nvPr/>
        </p:nvSpPr>
        <p:spPr>
          <a:xfrm>
            <a:off x="759460" y="3926236"/>
            <a:ext cx="10896600" cy="369332"/>
          </a:xfrm>
          <a:prstGeom prst="rect">
            <a:avLst/>
          </a:prstGeom>
        </p:spPr>
        <p:txBody>
          <a:bodyPr wrap="square">
            <a:spAutoFit/>
          </a:bodyPr>
          <a:lstStyle/>
          <a:p>
            <a:r>
              <a:rPr lang="nl-NL" dirty="0">
                <a:hlinkClick r:id="rId4"/>
              </a:rPr>
              <a:t>https://www.buurtwijs.nl/content/dakpark-het-grootste-park-op-een-dak-nederland</a:t>
            </a:r>
            <a:r>
              <a:rPr lang="nl-NL" dirty="0"/>
              <a:t> = voorbeeld en tips uit R’dam </a:t>
            </a:r>
          </a:p>
        </p:txBody>
      </p:sp>
      <p:sp>
        <p:nvSpPr>
          <p:cNvPr id="5" name="Tekstvak 4">
            <a:extLst>
              <a:ext uri="{FF2B5EF4-FFF2-40B4-BE49-F238E27FC236}">
                <a16:creationId xmlns:a16="http://schemas.microsoft.com/office/drawing/2014/main" id="{152E5A39-FB20-4EA3-9C6B-F18A6694D412}"/>
              </a:ext>
            </a:extLst>
          </p:cNvPr>
          <p:cNvSpPr txBox="1"/>
          <p:nvPr/>
        </p:nvSpPr>
        <p:spPr>
          <a:xfrm>
            <a:off x="822642" y="914400"/>
            <a:ext cx="10546716" cy="523220"/>
          </a:xfrm>
          <a:prstGeom prst="rect">
            <a:avLst/>
          </a:prstGeom>
          <a:noFill/>
        </p:spPr>
        <p:txBody>
          <a:bodyPr wrap="square" rtlCol="0">
            <a:spAutoFit/>
          </a:bodyPr>
          <a:lstStyle/>
          <a:p>
            <a:r>
              <a:rPr lang="nl-NL" sz="2800" dirty="0">
                <a:solidFill>
                  <a:schemeClr val="accent6"/>
                </a:solidFill>
              </a:rPr>
              <a:t>Drie artikelen over betrokkenheid van bewoners bij groene initiatieven: </a:t>
            </a:r>
          </a:p>
        </p:txBody>
      </p:sp>
      <p:sp>
        <p:nvSpPr>
          <p:cNvPr id="6" name="Rechthoek 5">
            <a:extLst>
              <a:ext uri="{FF2B5EF4-FFF2-40B4-BE49-F238E27FC236}">
                <a16:creationId xmlns:a16="http://schemas.microsoft.com/office/drawing/2014/main" id="{D42E3320-256F-4CD7-8DFB-C35FDA0EE17B}"/>
              </a:ext>
            </a:extLst>
          </p:cNvPr>
          <p:cNvSpPr/>
          <p:nvPr/>
        </p:nvSpPr>
        <p:spPr>
          <a:xfrm>
            <a:off x="759460" y="5179489"/>
            <a:ext cx="9705975" cy="646331"/>
          </a:xfrm>
          <a:prstGeom prst="rect">
            <a:avLst/>
          </a:prstGeom>
          <a:solidFill>
            <a:schemeClr val="accent6">
              <a:lumMod val="40000"/>
              <a:lumOff val="60000"/>
            </a:schemeClr>
          </a:solidFill>
        </p:spPr>
        <p:txBody>
          <a:bodyPr wrap="square">
            <a:spAutoFit/>
          </a:bodyPr>
          <a:lstStyle/>
          <a:p>
            <a:r>
              <a:rPr lang="nl-NL" dirty="0"/>
              <a:t>Publicatie met vormen van bewonersparticipatie = https://www.publicspaceinfo.nl/media/uploads/files/ROTTERDAM_2010_0002.pdf</a:t>
            </a:r>
          </a:p>
        </p:txBody>
      </p:sp>
    </p:spTree>
    <p:extLst>
      <p:ext uri="{BB962C8B-B14F-4D97-AF65-F5344CB8AC3E}">
        <p14:creationId xmlns:p14="http://schemas.microsoft.com/office/powerpoint/2010/main" val="4140671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D3170177-3029-421D-A713-220014CDC0D2}"/>
              </a:ext>
            </a:extLst>
          </p:cNvPr>
          <p:cNvSpPr>
            <a:spLocks noGrp="1"/>
          </p:cNvSpPr>
          <p:nvPr>
            <p:ph type="title"/>
          </p:nvPr>
        </p:nvSpPr>
        <p:spPr>
          <a:xfrm>
            <a:off x="2047793" y="4614902"/>
            <a:ext cx="8081960" cy="943954"/>
          </a:xfrm>
        </p:spPr>
        <p:txBody>
          <a:bodyPr vert="horz" lIns="91440" tIns="45720" rIns="91440" bIns="45720" rtlCol="0" anchor="b">
            <a:normAutofit/>
          </a:bodyPr>
          <a:lstStyle/>
          <a:p>
            <a:pPr algn="ctr"/>
            <a:r>
              <a:rPr lang="en-US" sz="4000" kern="1200">
                <a:solidFill>
                  <a:schemeClr val="tx1"/>
                </a:solidFill>
                <a:latin typeface="+mj-lt"/>
                <a:ea typeface="+mj-ea"/>
                <a:cs typeface="+mj-cs"/>
              </a:rPr>
              <a:t>Bedankt voor jullie aandacht!</a:t>
            </a:r>
          </a:p>
        </p:txBody>
      </p:sp>
      <p:sp>
        <p:nvSpPr>
          <p:cNvPr id="3" name="Tijdelijke aanduiding voor tekst 2">
            <a:extLst>
              <a:ext uri="{FF2B5EF4-FFF2-40B4-BE49-F238E27FC236}">
                <a16:creationId xmlns:a16="http://schemas.microsoft.com/office/drawing/2014/main" id="{EA392018-7AF6-4E92-993F-C0FAA47D2B2E}"/>
              </a:ext>
            </a:extLst>
          </p:cNvPr>
          <p:cNvSpPr>
            <a:spLocks noGrp="1"/>
          </p:cNvSpPr>
          <p:nvPr>
            <p:ph type="body" idx="1"/>
          </p:nvPr>
        </p:nvSpPr>
        <p:spPr>
          <a:xfrm>
            <a:off x="2047793" y="5558857"/>
            <a:ext cx="8081960" cy="522636"/>
          </a:xfrm>
        </p:spPr>
        <p:txBody>
          <a:bodyPr vert="horz" lIns="91440" tIns="45720" rIns="91440" bIns="45720" rtlCol="0">
            <a:normAutofit/>
          </a:bodyPr>
          <a:lstStyle/>
          <a:p>
            <a:pPr algn="ctr"/>
            <a:r>
              <a:rPr lang="en-US" sz="2800" kern="1200" dirty="0" err="1">
                <a:solidFill>
                  <a:schemeClr val="tx1"/>
                </a:solidFill>
                <a:latin typeface="+mn-lt"/>
                <a:ea typeface="+mn-ea"/>
                <a:cs typeface="+mn-cs"/>
              </a:rPr>
              <a:t>Volgende</a:t>
            </a:r>
            <a:r>
              <a:rPr lang="en-US" sz="2800" dirty="0">
                <a:solidFill>
                  <a:schemeClr val="tx1"/>
                </a:solidFill>
              </a:rPr>
              <a:t> week </a:t>
            </a:r>
            <a:r>
              <a:rPr lang="en-US" sz="2800" dirty="0" err="1">
                <a:solidFill>
                  <a:schemeClr val="tx1"/>
                </a:solidFill>
              </a:rPr>
              <a:t>meer</a:t>
            </a:r>
            <a:r>
              <a:rPr lang="en-US" sz="2800" dirty="0">
                <a:solidFill>
                  <a:schemeClr val="tx1"/>
                </a:solidFill>
              </a:rPr>
              <a:t>! </a:t>
            </a:r>
            <a:endParaRPr lang="en-US" sz="2800" kern="1200" dirty="0">
              <a:solidFill>
                <a:schemeClr val="tx1"/>
              </a:solidFill>
              <a:latin typeface="+mn-lt"/>
              <a:ea typeface="+mn-ea"/>
              <a:cs typeface="+mn-cs"/>
            </a:endParaRPr>
          </a:p>
        </p:txBody>
      </p:sp>
      <p:sp>
        <p:nvSpPr>
          <p:cNvPr id="32"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E39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E39E3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CD1CDB4-BA14-4557-A139-1159F02BF619}"/>
              </a:ext>
            </a:extLst>
          </p:cNvPr>
          <p:cNvPicPr>
            <a:picLocks noChangeAspect="1"/>
          </p:cNvPicPr>
          <p:nvPr/>
        </p:nvPicPr>
        <p:blipFill>
          <a:blip r:embed="rId2"/>
          <a:stretch>
            <a:fillRect/>
          </a:stretch>
        </p:blipFill>
        <p:spPr>
          <a:xfrm>
            <a:off x="3215640" y="1467091"/>
            <a:ext cx="5760720" cy="2407217"/>
          </a:xfrm>
          <a:prstGeom prst="rect">
            <a:avLst/>
          </a:prstGeom>
          <a:ln w="12700">
            <a:noFill/>
          </a:ln>
        </p:spPr>
      </p:pic>
    </p:spTree>
    <p:extLst>
      <p:ext uri="{BB962C8B-B14F-4D97-AF65-F5344CB8AC3E}">
        <p14:creationId xmlns:p14="http://schemas.microsoft.com/office/powerpoint/2010/main" val="138762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CB6169E8-795A-405E-80B1-052250CE3AD4}"/>
              </a:ext>
            </a:extLst>
          </p:cNvPr>
          <p:cNvGraphicFramePr>
            <a:graphicFrameLocks noGrp="1"/>
          </p:cNvGraphicFramePr>
          <p:nvPr>
            <p:extLst>
              <p:ext uri="{D42A27DB-BD31-4B8C-83A1-F6EECF244321}">
                <p14:modId xmlns:p14="http://schemas.microsoft.com/office/powerpoint/2010/main" val="2745818364"/>
              </p:ext>
            </p:extLst>
          </p:nvPr>
        </p:nvGraphicFramePr>
        <p:xfrm>
          <a:off x="1093152" y="1862677"/>
          <a:ext cx="9026208" cy="2287397"/>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78776669"/>
                    </a:ext>
                  </a:extLst>
                </a:gridCol>
                <a:gridCol w="4512606">
                  <a:extLst>
                    <a:ext uri="{9D8B030D-6E8A-4147-A177-3AD203B41FA5}">
                      <a16:colId xmlns:a16="http://schemas.microsoft.com/office/drawing/2014/main" val="3496339489"/>
                    </a:ext>
                  </a:extLst>
                </a:gridCol>
              </a:tblGrid>
              <a:tr h="222250">
                <a:tc>
                  <a:txBody>
                    <a:bodyPr/>
                    <a:lstStyle/>
                    <a:p>
                      <a:pPr algn="just">
                        <a:lnSpc>
                          <a:spcPct val="107000"/>
                        </a:lnSpc>
                        <a:spcBef>
                          <a:spcPts val="200"/>
                        </a:spcBef>
                        <a:spcAft>
                          <a:spcPts val="200"/>
                        </a:spcAft>
                        <a:tabLst>
                          <a:tab pos="180340" algn="l"/>
                        </a:tabLst>
                      </a:pPr>
                      <a:r>
                        <a:rPr lang="nl-NL" sz="1800" dirty="0">
                          <a:effectLst/>
                        </a:rPr>
                        <a:t>Groen in stedelijke omgeving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Uitleggen waarom stedelijk vergroenen belangrijk is.</a:t>
                      </a:r>
                      <a:endParaRPr lang="nl-NL" sz="2400" dirty="0">
                        <a:effectLst/>
                      </a:endParaRPr>
                    </a:p>
                    <a:p>
                      <a:pPr>
                        <a:lnSpc>
                          <a:spcPct val="107000"/>
                        </a:lnSpc>
                        <a:spcBef>
                          <a:spcPts val="200"/>
                        </a:spcBef>
                        <a:spcAft>
                          <a:spcPts val="200"/>
                        </a:spcAft>
                        <a:tabLst>
                          <a:tab pos="180340" algn="l"/>
                        </a:tabLst>
                      </a:pPr>
                      <a:r>
                        <a:rPr lang="nl-NL" sz="1800" dirty="0">
                          <a:effectLst/>
                        </a:rPr>
                        <a:t>Uitleggen wat de functie is van groen in de stad.</a:t>
                      </a:r>
                      <a:endParaRPr lang="nl-NL" sz="2400" dirty="0">
                        <a:effectLst/>
                      </a:endParaRPr>
                    </a:p>
                    <a:p>
                      <a:pPr>
                        <a:lnSpc>
                          <a:spcPct val="107000"/>
                        </a:lnSpc>
                        <a:spcBef>
                          <a:spcPts val="200"/>
                        </a:spcBef>
                        <a:spcAft>
                          <a:spcPts val="200"/>
                        </a:spcAft>
                        <a:tabLst>
                          <a:tab pos="180340" algn="l"/>
                        </a:tabLst>
                      </a:pPr>
                      <a:r>
                        <a:rPr lang="nl-NL" sz="1800" dirty="0">
                          <a:effectLst/>
                        </a:rPr>
                        <a:t>Werkvormen om participatie bij stedelijke vergroenen te bevorderen, kennen.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506707"/>
                  </a:ext>
                </a:extLst>
              </a:tr>
            </a:tbl>
          </a:graphicData>
        </a:graphic>
      </p:graphicFrame>
      <p:graphicFrame>
        <p:nvGraphicFramePr>
          <p:cNvPr id="3" name="Tabel 2">
            <a:extLst>
              <a:ext uri="{FF2B5EF4-FFF2-40B4-BE49-F238E27FC236}">
                <a16:creationId xmlns:a16="http://schemas.microsoft.com/office/drawing/2014/main" id="{2B1862EC-2B45-43F0-AB5B-3E22CFEB1E7E}"/>
              </a:ext>
            </a:extLst>
          </p:cNvPr>
          <p:cNvGraphicFramePr>
            <a:graphicFrameLocks noGrp="1"/>
          </p:cNvGraphicFramePr>
          <p:nvPr>
            <p:extLst>
              <p:ext uri="{D42A27DB-BD31-4B8C-83A1-F6EECF244321}">
                <p14:modId xmlns:p14="http://schemas.microsoft.com/office/powerpoint/2010/main" val="3189159304"/>
              </p:ext>
            </p:extLst>
          </p:nvPr>
        </p:nvGraphicFramePr>
        <p:xfrm>
          <a:off x="1093152" y="4447953"/>
          <a:ext cx="9026208" cy="1598803"/>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1993882"/>
                    </a:ext>
                  </a:extLst>
                </a:gridCol>
                <a:gridCol w="4512606">
                  <a:extLst>
                    <a:ext uri="{9D8B030D-6E8A-4147-A177-3AD203B41FA5}">
                      <a16:colId xmlns:a16="http://schemas.microsoft.com/office/drawing/2014/main" val="648232852"/>
                    </a:ext>
                  </a:extLst>
                </a:gridCol>
              </a:tblGrid>
              <a:tr h="432276">
                <a:tc>
                  <a:txBody>
                    <a:bodyPr/>
                    <a:lstStyle/>
                    <a:p>
                      <a:pPr algn="just">
                        <a:lnSpc>
                          <a:spcPct val="107000"/>
                        </a:lnSpc>
                        <a:spcBef>
                          <a:spcPts val="200"/>
                        </a:spcBef>
                        <a:spcAft>
                          <a:spcPts val="200"/>
                        </a:spcAft>
                        <a:tabLst>
                          <a:tab pos="180340" algn="l"/>
                        </a:tabLst>
                      </a:pPr>
                      <a:r>
                        <a:rPr lang="nl-NL" sz="1800" dirty="0">
                          <a:effectLst/>
                        </a:rPr>
                        <a:t>Stadstuinen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De functies van stadstuinen kennen, manieren om bewoners te betrekken bij inrichting en onderhoud kennen. Weten wat guerrilla </a:t>
                      </a:r>
                      <a:r>
                        <a:rPr lang="nl-NL" sz="1800" dirty="0" err="1">
                          <a:effectLst/>
                        </a:rPr>
                        <a:t>gardeners</a:t>
                      </a:r>
                      <a:r>
                        <a:rPr lang="nl-NL" sz="1800" dirty="0">
                          <a:effectLst/>
                        </a:rPr>
                        <a:t> doen.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820143"/>
                  </a:ext>
                </a:extLst>
              </a:tr>
            </a:tbl>
          </a:graphicData>
        </a:graphic>
      </p:graphicFrame>
      <p:sp>
        <p:nvSpPr>
          <p:cNvPr id="4" name="Tekstvak 3">
            <a:extLst>
              <a:ext uri="{FF2B5EF4-FFF2-40B4-BE49-F238E27FC236}">
                <a16:creationId xmlns:a16="http://schemas.microsoft.com/office/drawing/2014/main" id="{9437EF6D-E812-4D3A-836E-A238F6DED2AC}"/>
              </a:ext>
            </a:extLst>
          </p:cNvPr>
          <p:cNvSpPr txBox="1"/>
          <p:nvPr/>
        </p:nvSpPr>
        <p:spPr>
          <a:xfrm>
            <a:off x="1093152" y="599440"/>
            <a:ext cx="4271328" cy="523220"/>
          </a:xfrm>
          <a:prstGeom prst="rect">
            <a:avLst/>
          </a:prstGeom>
          <a:noFill/>
        </p:spPr>
        <p:txBody>
          <a:bodyPr wrap="square" rtlCol="0">
            <a:spAutoFit/>
          </a:bodyPr>
          <a:lstStyle/>
          <a:p>
            <a:r>
              <a:rPr lang="nl-NL" sz="2800" dirty="0"/>
              <a:t>Begrippenlijst: </a:t>
            </a:r>
          </a:p>
        </p:txBody>
      </p:sp>
    </p:spTree>
    <p:extLst>
      <p:ext uri="{BB962C8B-B14F-4D97-AF65-F5344CB8AC3E}">
        <p14:creationId xmlns:p14="http://schemas.microsoft.com/office/powerpoint/2010/main" val="359024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C64F7261-EFB5-48F7-95B1-A29F8F398177}"/>
              </a:ext>
            </a:extLst>
          </p:cNvPr>
          <p:cNvSpPr>
            <a:spLocks noGrp="1"/>
          </p:cNvSpPr>
          <p:nvPr>
            <p:ph type="title"/>
          </p:nvPr>
        </p:nvSpPr>
        <p:spPr>
          <a:xfrm>
            <a:off x="1179226" y="189725"/>
            <a:ext cx="9833548" cy="1325563"/>
          </a:xfrm>
        </p:spPr>
        <p:txBody>
          <a:bodyPr vert="horz" lIns="91440" tIns="45720" rIns="91440" bIns="45720" rtlCol="0" anchor="b">
            <a:normAutofit/>
          </a:bodyPr>
          <a:lstStyle/>
          <a:p>
            <a:pPr algn="ctr"/>
            <a:r>
              <a:rPr lang="en-US" sz="3600" kern="1200" dirty="0" err="1">
                <a:solidFill>
                  <a:schemeClr val="tx2"/>
                </a:solidFill>
                <a:latin typeface="+mj-lt"/>
                <a:ea typeface="+mj-ea"/>
                <a:cs typeface="+mj-cs"/>
              </a:rPr>
              <a:t>Programma</a:t>
            </a:r>
            <a:r>
              <a:rPr lang="en-US" sz="3600" kern="1200" dirty="0">
                <a:solidFill>
                  <a:schemeClr val="tx2"/>
                </a:solidFill>
                <a:latin typeface="+mj-lt"/>
                <a:ea typeface="+mj-ea"/>
                <a:cs typeface="+mj-cs"/>
              </a:rPr>
              <a:t> van </a:t>
            </a:r>
            <a:r>
              <a:rPr lang="en-US" sz="3600" kern="1200" dirty="0" err="1">
                <a:solidFill>
                  <a:schemeClr val="tx2"/>
                </a:solidFill>
                <a:latin typeface="+mj-lt"/>
                <a:ea typeface="+mj-ea"/>
                <a:cs typeface="+mj-cs"/>
              </a:rPr>
              <a:t>deze</a:t>
            </a:r>
            <a:r>
              <a:rPr lang="en-US" sz="3600" kern="1200" dirty="0">
                <a:solidFill>
                  <a:schemeClr val="tx2"/>
                </a:solidFill>
                <a:latin typeface="+mj-lt"/>
                <a:ea typeface="+mj-ea"/>
                <a:cs typeface="+mj-cs"/>
              </a:rPr>
              <a:t> les:</a:t>
            </a:r>
          </a:p>
        </p:txBody>
      </p:sp>
      <p:grpSp>
        <p:nvGrpSpPr>
          <p:cNvPr id="33" name="Group 3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4" name="Freeform: Shape 3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kstvak 2">
            <a:extLst>
              <a:ext uri="{FF2B5EF4-FFF2-40B4-BE49-F238E27FC236}">
                <a16:creationId xmlns:a16="http://schemas.microsoft.com/office/drawing/2014/main" id="{8B369E5B-57E6-4CCA-8231-D410362D488A}"/>
              </a:ext>
            </a:extLst>
          </p:cNvPr>
          <p:cNvSpPr txBox="1"/>
          <p:nvPr/>
        </p:nvSpPr>
        <p:spPr>
          <a:xfrm>
            <a:off x="1179226" y="1750222"/>
            <a:ext cx="9833548" cy="2693976"/>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nl-NL" dirty="0">
                <a:solidFill>
                  <a:schemeClr val="tx2"/>
                </a:solidFill>
              </a:rPr>
              <a:t>Stadsmoestuin </a:t>
            </a:r>
            <a:r>
              <a:rPr lang="nl-NL" dirty="0" err="1">
                <a:solidFill>
                  <a:schemeClr val="tx2"/>
                </a:solidFill>
              </a:rPr>
              <a:t>Korvel</a:t>
            </a:r>
            <a:r>
              <a:rPr lang="nl-NL" dirty="0">
                <a:solidFill>
                  <a:schemeClr val="tx2"/>
                </a:solidFill>
              </a:rPr>
              <a:t> als voorbeeld van het fenomeen ‘stadtuinen’</a:t>
            </a:r>
          </a:p>
          <a:p>
            <a:pPr marL="342900" indent="-228600">
              <a:lnSpc>
                <a:spcPct val="90000"/>
              </a:lnSpc>
              <a:spcAft>
                <a:spcPts val="600"/>
              </a:spcAft>
              <a:buFont typeface="Arial" panose="020B0604020202020204" pitchFamily="34" charset="0"/>
              <a:buChar char="•"/>
            </a:pPr>
            <a:r>
              <a:rPr lang="nl-NL" dirty="0">
                <a:solidFill>
                  <a:schemeClr val="tx2"/>
                </a:solidFill>
              </a:rPr>
              <a:t>Wat is het eigenlijk? </a:t>
            </a:r>
          </a:p>
          <a:p>
            <a:pPr marL="342900" indent="-228600">
              <a:lnSpc>
                <a:spcPct val="90000"/>
              </a:lnSpc>
              <a:spcAft>
                <a:spcPts val="600"/>
              </a:spcAft>
              <a:buFont typeface="Arial" panose="020B0604020202020204" pitchFamily="34" charset="0"/>
              <a:buChar char="•"/>
            </a:pPr>
            <a:r>
              <a:rPr lang="nl-NL" dirty="0">
                <a:solidFill>
                  <a:schemeClr val="tx2"/>
                </a:solidFill>
              </a:rPr>
              <a:t>Functies van groen in de stedelijke omgeving </a:t>
            </a:r>
          </a:p>
          <a:p>
            <a:pPr marL="342900" indent="-228600">
              <a:lnSpc>
                <a:spcPct val="90000"/>
              </a:lnSpc>
              <a:spcAft>
                <a:spcPts val="600"/>
              </a:spcAft>
              <a:buFont typeface="Arial" panose="020B0604020202020204" pitchFamily="34" charset="0"/>
              <a:buChar char="•"/>
            </a:pPr>
            <a:r>
              <a:rPr lang="nl-NL" dirty="0">
                <a:solidFill>
                  <a:schemeClr val="tx2"/>
                </a:solidFill>
              </a:rPr>
              <a:t>Hoezo, burgerinitiatief? En hoe participeren bewoners?</a:t>
            </a:r>
          </a:p>
          <a:p>
            <a:pPr marL="342900" indent="-228600">
              <a:lnSpc>
                <a:spcPct val="90000"/>
              </a:lnSpc>
              <a:spcAft>
                <a:spcPts val="600"/>
              </a:spcAft>
              <a:buFont typeface="Arial" panose="020B0604020202020204" pitchFamily="34" charset="0"/>
              <a:buChar char="•"/>
            </a:pPr>
            <a:r>
              <a:rPr lang="nl-NL" dirty="0">
                <a:solidFill>
                  <a:schemeClr val="tx2"/>
                </a:solidFill>
              </a:rPr>
              <a:t>Wat kun je meenemen uit dit idee voor jullie ontwerp? </a:t>
            </a:r>
          </a:p>
          <a:p>
            <a:pPr marL="342900" indent="-228600">
              <a:lnSpc>
                <a:spcPct val="90000"/>
              </a:lnSpc>
              <a:spcAft>
                <a:spcPts val="600"/>
              </a:spcAft>
              <a:buFont typeface="Arial" panose="020B0604020202020204" pitchFamily="34" charset="0"/>
              <a:buChar char="•"/>
            </a:pPr>
            <a:r>
              <a:rPr lang="nl-NL" dirty="0">
                <a:solidFill>
                  <a:schemeClr val="tx2"/>
                </a:solidFill>
              </a:rPr>
              <a:t>Afronding met opdracht voor volgende week. </a:t>
            </a:r>
          </a:p>
        </p:txBody>
      </p:sp>
      <p:grpSp>
        <p:nvGrpSpPr>
          <p:cNvPr id="39" name="Group 3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40" name="Freeform: Shape 3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Diagram 7">
            <a:extLst>
              <a:ext uri="{FF2B5EF4-FFF2-40B4-BE49-F238E27FC236}">
                <a16:creationId xmlns:a16="http://schemas.microsoft.com/office/drawing/2014/main" id="{C0B496B7-A55D-43D8-8644-3BAD21C55A6D}"/>
              </a:ext>
            </a:extLst>
          </p:cNvPr>
          <p:cNvGraphicFramePr/>
          <p:nvPr>
            <p:extLst>
              <p:ext uri="{D42A27DB-BD31-4B8C-83A1-F6EECF244321}">
                <p14:modId xmlns:p14="http://schemas.microsoft.com/office/powerpoint/2010/main" val="47773434"/>
              </p:ext>
            </p:extLst>
          </p:nvPr>
        </p:nvGraphicFramePr>
        <p:xfrm>
          <a:off x="6097915" y="4003040"/>
          <a:ext cx="4456426" cy="245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48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3D7AD-1FE6-4107-8445-075A85D690D2}"/>
              </a:ext>
            </a:extLst>
          </p:cNvPr>
          <p:cNvSpPr>
            <a:spLocks noGrp="1"/>
          </p:cNvSpPr>
          <p:nvPr>
            <p:ph type="title"/>
          </p:nvPr>
        </p:nvSpPr>
        <p:spPr/>
        <p:txBody>
          <a:bodyPr/>
          <a:lstStyle/>
          <a:p>
            <a:r>
              <a:rPr lang="nl-NL" dirty="0"/>
              <a:t>De rol van groen bij ontmoeten in de stad</a:t>
            </a:r>
          </a:p>
        </p:txBody>
      </p:sp>
      <p:sp>
        <p:nvSpPr>
          <p:cNvPr id="4" name="Tekstvak 3">
            <a:extLst>
              <a:ext uri="{FF2B5EF4-FFF2-40B4-BE49-F238E27FC236}">
                <a16:creationId xmlns:a16="http://schemas.microsoft.com/office/drawing/2014/main" id="{881EBB60-5F2A-4C18-86C0-75D166C84401}"/>
              </a:ext>
            </a:extLst>
          </p:cNvPr>
          <p:cNvSpPr txBox="1"/>
          <p:nvPr/>
        </p:nvSpPr>
        <p:spPr>
          <a:xfrm>
            <a:off x="1778792" y="1513018"/>
            <a:ext cx="8005763" cy="584775"/>
          </a:xfrm>
          <a:prstGeom prst="rect">
            <a:avLst/>
          </a:prstGeom>
          <a:noFill/>
        </p:spPr>
        <p:txBody>
          <a:bodyPr wrap="square">
            <a:spAutoFit/>
          </a:bodyPr>
          <a:lstStyle/>
          <a:p>
            <a:pPr algn="ctr"/>
            <a:r>
              <a:rPr lang="nl-NL" sz="3200" dirty="0"/>
              <a:t>Helpt bij het versterken van sociale cohesie </a:t>
            </a:r>
          </a:p>
        </p:txBody>
      </p:sp>
      <p:sp>
        <p:nvSpPr>
          <p:cNvPr id="5" name="Ovaal 4">
            <a:extLst>
              <a:ext uri="{FF2B5EF4-FFF2-40B4-BE49-F238E27FC236}">
                <a16:creationId xmlns:a16="http://schemas.microsoft.com/office/drawing/2014/main" id="{12E9ACD4-6E36-48F7-9B3D-1D99E190F7C5}"/>
              </a:ext>
            </a:extLst>
          </p:cNvPr>
          <p:cNvSpPr/>
          <p:nvPr/>
        </p:nvSpPr>
        <p:spPr>
          <a:xfrm>
            <a:off x="838199" y="2838581"/>
            <a:ext cx="2752725" cy="2085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Sociale interactie. </a:t>
            </a:r>
          </a:p>
        </p:txBody>
      </p:sp>
      <p:sp>
        <p:nvSpPr>
          <p:cNvPr id="6" name="Ovaal 5">
            <a:extLst>
              <a:ext uri="{FF2B5EF4-FFF2-40B4-BE49-F238E27FC236}">
                <a16:creationId xmlns:a16="http://schemas.microsoft.com/office/drawing/2014/main" id="{1C87FFC7-255E-4FC1-8E71-D506532AFAF6}"/>
              </a:ext>
            </a:extLst>
          </p:cNvPr>
          <p:cNvSpPr/>
          <p:nvPr/>
        </p:nvSpPr>
        <p:spPr>
          <a:xfrm>
            <a:off x="4426742" y="2838580"/>
            <a:ext cx="2895600" cy="199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Gedeelde waarden en normen.</a:t>
            </a:r>
          </a:p>
        </p:txBody>
      </p:sp>
      <p:sp>
        <p:nvSpPr>
          <p:cNvPr id="7" name="Ovaal 6">
            <a:extLst>
              <a:ext uri="{FF2B5EF4-FFF2-40B4-BE49-F238E27FC236}">
                <a16:creationId xmlns:a16="http://schemas.microsoft.com/office/drawing/2014/main" id="{E4D0EBDC-D056-4694-BC6F-C9DC2B4FD572}"/>
              </a:ext>
            </a:extLst>
          </p:cNvPr>
          <p:cNvSpPr/>
          <p:nvPr/>
        </p:nvSpPr>
        <p:spPr>
          <a:xfrm>
            <a:off x="8458200" y="2769484"/>
            <a:ext cx="2895600" cy="1921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Binding met de buurt.</a:t>
            </a:r>
          </a:p>
        </p:txBody>
      </p:sp>
      <p:sp>
        <p:nvSpPr>
          <p:cNvPr id="9" name="Tekstvak 8">
            <a:extLst>
              <a:ext uri="{FF2B5EF4-FFF2-40B4-BE49-F238E27FC236}">
                <a16:creationId xmlns:a16="http://schemas.microsoft.com/office/drawing/2014/main" id="{23718876-C2E1-4D60-A0E1-BE1FF546B7B0}"/>
              </a:ext>
            </a:extLst>
          </p:cNvPr>
          <p:cNvSpPr txBox="1"/>
          <p:nvPr/>
        </p:nvSpPr>
        <p:spPr>
          <a:xfrm>
            <a:off x="1964529" y="2037011"/>
            <a:ext cx="7820026" cy="584775"/>
          </a:xfrm>
          <a:prstGeom prst="rect">
            <a:avLst/>
          </a:prstGeom>
          <a:noFill/>
        </p:spPr>
        <p:txBody>
          <a:bodyPr wrap="square">
            <a:spAutoFit/>
          </a:bodyPr>
          <a:lstStyle/>
          <a:p>
            <a:pPr algn="ctr"/>
            <a:r>
              <a:rPr lang="nl-NL" sz="3200" dirty="0"/>
              <a:t>Sociale cohesie bestaat uit drie aspecten: </a:t>
            </a:r>
          </a:p>
        </p:txBody>
      </p:sp>
      <p:sp>
        <p:nvSpPr>
          <p:cNvPr id="10" name="Tekstvak 9">
            <a:extLst>
              <a:ext uri="{FF2B5EF4-FFF2-40B4-BE49-F238E27FC236}">
                <a16:creationId xmlns:a16="http://schemas.microsoft.com/office/drawing/2014/main" id="{B9B547A8-EB58-40A2-BC8C-48D8D913F1B6}"/>
              </a:ext>
            </a:extLst>
          </p:cNvPr>
          <p:cNvSpPr txBox="1"/>
          <p:nvPr/>
        </p:nvSpPr>
        <p:spPr>
          <a:xfrm>
            <a:off x="1200148" y="5344982"/>
            <a:ext cx="2028825" cy="923330"/>
          </a:xfrm>
          <a:prstGeom prst="rect">
            <a:avLst/>
          </a:prstGeom>
          <a:noFill/>
        </p:spPr>
        <p:txBody>
          <a:bodyPr wrap="square" rtlCol="0">
            <a:spAutoFit/>
          </a:bodyPr>
          <a:lstStyle/>
          <a:p>
            <a:pPr algn="ctr"/>
            <a:r>
              <a:rPr lang="nl-NL" dirty="0"/>
              <a:t>Omgang en contact met anderen in de wijk.</a:t>
            </a:r>
          </a:p>
        </p:txBody>
      </p:sp>
      <p:sp>
        <p:nvSpPr>
          <p:cNvPr id="11" name="Tekstvak 10">
            <a:extLst>
              <a:ext uri="{FF2B5EF4-FFF2-40B4-BE49-F238E27FC236}">
                <a16:creationId xmlns:a16="http://schemas.microsoft.com/office/drawing/2014/main" id="{A95D918B-1356-421A-82E0-12B903ACEFF3}"/>
              </a:ext>
            </a:extLst>
          </p:cNvPr>
          <p:cNvSpPr txBox="1"/>
          <p:nvPr/>
        </p:nvSpPr>
        <p:spPr>
          <a:xfrm>
            <a:off x="4581525" y="5344982"/>
            <a:ext cx="2619375" cy="1200329"/>
          </a:xfrm>
          <a:prstGeom prst="rect">
            <a:avLst/>
          </a:prstGeom>
          <a:noFill/>
        </p:spPr>
        <p:txBody>
          <a:bodyPr wrap="square" rtlCol="0">
            <a:spAutoFit/>
          </a:bodyPr>
          <a:lstStyle/>
          <a:p>
            <a:pPr algn="ctr"/>
            <a:r>
              <a:rPr lang="nl-NL" dirty="0"/>
              <a:t>Het als wijk met elkaar eens zijn over norm ‘je maakt na 24.00 geen lawaai meer’.</a:t>
            </a:r>
          </a:p>
        </p:txBody>
      </p:sp>
      <p:sp>
        <p:nvSpPr>
          <p:cNvPr id="12" name="Tekstvak 11">
            <a:extLst>
              <a:ext uri="{FF2B5EF4-FFF2-40B4-BE49-F238E27FC236}">
                <a16:creationId xmlns:a16="http://schemas.microsoft.com/office/drawing/2014/main" id="{428898F1-81A5-4D19-94FE-575E79565A77}"/>
              </a:ext>
            </a:extLst>
          </p:cNvPr>
          <p:cNvSpPr txBox="1"/>
          <p:nvPr/>
        </p:nvSpPr>
        <p:spPr>
          <a:xfrm>
            <a:off x="8772528" y="5161645"/>
            <a:ext cx="2581272" cy="1477328"/>
          </a:xfrm>
          <a:prstGeom prst="rect">
            <a:avLst/>
          </a:prstGeom>
          <a:noFill/>
        </p:spPr>
        <p:txBody>
          <a:bodyPr wrap="square" rtlCol="0">
            <a:spAutoFit/>
          </a:bodyPr>
          <a:lstStyle/>
          <a:p>
            <a:pPr algn="ctr"/>
            <a:r>
              <a:rPr lang="nl-NL" dirty="0"/>
              <a:t>Mensen kennen elkaar van zien, van een praatje en voelen zich medeverantwoordelijk voor de wijk.</a:t>
            </a:r>
          </a:p>
        </p:txBody>
      </p:sp>
    </p:spTree>
    <p:extLst>
      <p:ext uri="{BB962C8B-B14F-4D97-AF65-F5344CB8AC3E}">
        <p14:creationId xmlns:p14="http://schemas.microsoft.com/office/powerpoint/2010/main" val="20009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39F7D-8382-4122-BB18-445D32BE8465}"/>
              </a:ext>
            </a:extLst>
          </p:cNvPr>
          <p:cNvSpPr>
            <a:spLocks noGrp="1"/>
          </p:cNvSpPr>
          <p:nvPr>
            <p:ph type="title"/>
          </p:nvPr>
        </p:nvSpPr>
        <p:spPr>
          <a:xfrm>
            <a:off x="704850" y="246758"/>
            <a:ext cx="10515600" cy="1325563"/>
          </a:xfrm>
        </p:spPr>
        <p:txBody>
          <a:bodyPr/>
          <a:lstStyle/>
          <a:p>
            <a:r>
              <a:rPr lang="nl-NL" dirty="0">
                <a:solidFill>
                  <a:schemeClr val="accent6"/>
                </a:solidFill>
              </a:rPr>
              <a:t>Stadstuinen</a:t>
            </a:r>
            <a:endParaRPr lang="nl-NL" dirty="0"/>
          </a:p>
        </p:txBody>
      </p:sp>
      <p:sp>
        <p:nvSpPr>
          <p:cNvPr id="3" name="Ovaal 2">
            <a:extLst>
              <a:ext uri="{FF2B5EF4-FFF2-40B4-BE49-F238E27FC236}">
                <a16:creationId xmlns:a16="http://schemas.microsoft.com/office/drawing/2014/main" id="{12DBD251-DA1F-4DFD-8DAA-07B25D1B76B1}"/>
              </a:ext>
            </a:extLst>
          </p:cNvPr>
          <p:cNvSpPr/>
          <p:nvPr/>
        </p:nvSpPr>
        <p:spPr>
          <a:xfrm>
            <a:off x="4010025" y="209550"/>
            <a:ext cx="3648075" cy="1481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Buurt- of stadstuintuin</a:t>
            </a:r>
            <a:r>
              <a:rPr lang="nl-NL" dirty="0"/>
              <a:t> </a:t>
            </a:r>
          </a:p>
        </p:txBody>
      </p:sp>
      <p:sp>
        <p:nvSpPr>
          <p:cNvPr id="4" name="Ovaal 3">
            <a:extLst>
              <a:ext uri="{FF2B5EF4-FFF2-40B4-BE49-F238E27FC236}">
                <a16:creationId xmlns:a16="http://schemas.microsoft.com/office/drawing/2014/main" id="{03B94DA0-7783-43B0-93B3-DB51463C9F9F}"/>
              </a:ext>
            </a:extLst>
          </p:cNvPr>
          <p:cNvSpPr/>
          <p:nvPr/>
        </p:nvSpPr>
        <p:spPr>
          <a:xfrm>
            <a:off x="714375" y="1690688"/>
            <a:ext cx="2886075" cy="161925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Pluk- en proeftuin</a:t>
            </a:r>
          </a:p>
        </p:txBody>
      </p:sp>
      <p:sp>
        <p:nvSpPr>
          <p:cNvPr id="5" name="Rechthoek 4">
            <a:extLst>
              <a:ext uri="{FF2B5EF4-FFF2-40B4-BE49-F238E27FC236}">
                <a16:creationId xmlns:a16="http://schemas.microsoft.com/office/drawing/2014/main" id="{DEC83691-ED96-480C-83B0-EBA130F14AFA}"/>
              </a:ext>
            </a:extLst>
          </p:cNvPr>
          <p:cNvSpPr/>
          <p:nvPr/>
        </p:nvSpPr>
        <p:spPr>
          <a:xfrm>
            <a:off x="971550" y="5769530"/>
            <a:ext cx="9620250" cy="369332"/>
          </a:xfrm>
          <a:prstGeom prst="rect">
            <a:avLst/>
          </a:prstGeom>
        </p:spPr>
        <p:txBody>
          <a:bodyPr wrap="square">
            <a:spAutoFit/>
          </a:bodyPr>
          <a:lstStyle/>
          <a:p>
            <a:r>
              <a:rPr lang="nl-NL" dirty="0">
                <a:hlinkClick r:id="rId2"/>
              </a:rPr>
              <a:t>https://www.socialevraagstukken.nl/voorbij-de-tijdelijkheid-van-groene-initiatieven/</a:t>
            </a:r>
            <a:endParaRPr lang="nl-NL" dirty="0"/>
          </a:p>
        </p:txBody>
      </p:sp>
      <p:sp>
        <p:nvSpPr>
          <p:cNvPr id="6" name="Rechthoek 5">
            <a:extLst>
              <a:ext uri="{FF2B5EF4-FFF2-40B4-BE49-F238E27FC236}">
                <a16:creationId xmlns:a16="http://schemas.microsoft.com/office/drawing/2014/main" id="{C3400C41-6349-4891-A178-C1C46A1E2721}"/>
              </a:ext>
            </a:extLst>
          </p:cNvPr>
          <p:cNvSpPr/>
          <p:nvPr/>
        </p:nvSpPr>
        <p:spPr>
          <a:xfrm>
            <a:off x="5172074" y="2294275"/>
            <a:ext cx="6096000" cy="2031325"/>
          </a:xfrm>
          <a:prstGeom prst="rect">
            <a:avLst/>
          </a:prstGeom>
          <a:solidFill>
            <a:schemeClr val="accent6">
              <a:lumMod val="20000"/>
              <a:lumOff val="80000"/>
            </a:schemeClr>
          </a:solidFill>
        </p:spPr>
        <p:txBody>
          <a:bodyPr>
            <a:spAutoFit/>
          </a:bodyPr>
          <a:lstStyle/>
          <a:p>
            <a:r>
              <a:rPr lang="nl-NL" dirty="0"/>
              <a:t>Stadstuinen in wijken en straten zijn de afgelopen jaren als paddenstoelen uit de grond geschoten. Burgers, gemeenten, sociale ondernemingen en woningcorporaties hebben deze spontane, zelfgeorganiseerde groene initiatieven omarmd. Niet zo gek, want dergelijke initiatieven dragen bij aan uiteenlopende waarden zoals cohesie, </a:t>
            </a:r>
            <a:r>
              <a:rPr lang="nl-NL" dirty="0" err="1"/>
              <a:t>leefkwaliteit</a:t>
            </a:r>
            <a:r>
              <a:rPr lang="nl-NL" dirty="0"/>
              <a:t> en klimaatbestendigheid.</a:t>
            </a:r>
          </a:p>
        </p:txBody>
      </p:sp>
      <p:sp>
        <p:nvSpPr>
          <p:cNvPr id="7" name="Pijl: rechts 6">
            <a:extLst>
              <a:ext uri="{FF2B5EF4-FFF2-40B4-BE49-F238E27FC236}">
                <a16:creationId xmlns:a16="http://schemas.microsoft.com/office/drawing/2014/main" id="{8F0FB3B0-B6AD-423D-8A54-3C02B35B90AC}"/>
              </a:ext>
            </a:extLst>
          </p:cNvPr>
          <p:cNvSpPr/>
          <p:nvPr/>
        </p:nvSpPr>
        <p:spPr>
          <a:xfrm>
            <a:off x="3681412" y="2840892"/>
            <a:ext cx="1247775" cy="3693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56A40DC9-930A-444A-9523-53E0AF884829}"/>
              </a:ext>
            </a:extLst>
          </p:cNvPr>
          <p:cNvSpPr/>
          <p:nvPr/>
        </p:nvSpPr>
        <p:spPr>
          <a:xfrm>
            <a:off x="7096126" y="4553798"/>
            <a:ext cx="295274" cy="987533"/>
          </a:xfrm>
          <a:prstGeom prst="downArrow">
            <a:avLst>
              <a:gd name="adj1" fmla="val 625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sp>
        <p:nvSpPr>
          <p:cNvPr id="9" name="Rechthoek 8">
            <a:extLst>
              <a:ext uri="{FF2B5EF4-FFF2-40B4-BE49-F238E27FC236}">
                <a16:creationId xmlns:a16="http://schemas.microsoft.com/office/drawing/2014/main" id="{99375313-9B6D-4E6F-9919-B2606965AA4A}"/>
              </a:ext>
            </a:extLst>
          </p:cNvPr>
          <p:cNvSpPr/>
          <p:nvPr/>
        </p:nvSpPr>
        <p:spPr>
          <a:xfrm>
            <a:off x="9115425" y="4588429"/>
            <a:ext cx="2105025" cy="1495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Duurzame initiatieven! </a:t>
            </a:r>
          </a:p>
        </p:txBody>
      </p:sp>
    </p:spTree>
    <p:extLst>
      <p:ext uri="{BB962C8B-B14F-4D97-AF65-F5344CB8AC3E}">
        <p14:creationId xmlns:p14="http://schemas.microsoft.com/office/powerpoint/2010/main" val="174778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A55B9-20B6-4BD2-8C76-B852749C76C9}"/>
              </a:ext>
            </a:extLst>
          </p:cNvPr>
          <p:cNvSpPr>
            <a:spLocks noGrp="1"/>
          </p:cNvSpPr>
          <p:nvPr>
            <p:ph type="title"/>
          </p:nvPr>
        </p:nvSpPr>
        <p:spPr/>
        <p:txBody>
          <a:bodyPr/>
          <a:lstStyle/>
          <a:p>
            <a:r>
              <a:rPr lang="nl-NL" dirty="0"/>
              <a:t>Guerrilla </a:t>
            </a:r>
            <a:r>
              <a:rPr lang="nl-NL" dirty="0" err="1"/>
              <a:t>gardening</a:t>
            </a:r>
            <a:r>
              <a:rPr lang="nl-NL" dirty="0"/>
              <a:t> </a:t>
            </a:r>
          </a:p>
        </p:txBody>
      </p:sp>
      <p:sp>
        <p:nvSpPr>
          <p:cNvPr id="6" name="Tekstvak 5">
            <a:extLst>
              <a:ext uri="{FF2B5EF4-FFF2-40B4-BE49-F238E27FC236}">
                <a16:creationId xmlns:a16="http://schemas.microsoft.com/office/drawing/2014/main" id="{DC57459E-EAA5-4BF7-AB84-86259A6BAF33}"/>
              </a:ext>
            </a:extLst>
          </p:cNvPr>
          <p:cNvSpPr txBox="1"/>
          <p:nvPr/>
        </p:nvSpPr>
        <p:spPr>
          <a:xfrm>
            <a:off x="838200" y="5128736"/>
            <a:ext cx="10515600" cy="923330"/>
          </a:xfrm>
          <a:prstGeom prst="rect">
            <a:avLst/>
          </a:prstGeom>
          <a:noFill/>
        </p:spPr>
        <p:txBody>
          <a:bodyPr wrap="square">
            <a:spAutoFit/>
          </a:bodyPr>
          <a:lstStyle/>
          <a:p>
            <a:r>
              <a:rPr lang="nl-NL" dirty="0"/>
              <a:t>Guerrilla </a:t>
            </a:r>
            <a:r>
              <a:rPr lang="nl-NL" dirty="0" err="1"/>
              <a:t>gardening</a:t>
            </a:r>
            <a:r>
              <a:rPr lang="nl-NL" dirty="0"/>
              <a:t> is een activiteit die erop is gericht om meer groen in stedelijke omgevingen te realiseren. Dit wordt bereikt door met behulp van kortdurende acties tuintjes aan te leggen op plekken in steden met weinig of geen groen. Guerrilla </a:t>
            </a:r>
            <a:r>
              <a:rPr lang="nl-NL" dirty="0" err="1"/>
              <a:t>gardening</a:t>
            </a:r>
            <a:r>
              <a:rPr lang="nl-NL" dirty="0"/>
              <a:t> is niet-commercieel en draait uitsluitend op vrijwilligers</a:t>
            </a:r>
          </a:p>
        </p:txBody>
      </p:sp>
      <p:pic>
        <p:nvPicPr>
          <p:cNvPr id="8" name="Afbeelding 7">
            <a:extLst>
              <a:ext uri="{FF2B5EF4-FFF2-40B4-BE49-F238E27FC236}">
                <a16:creationId xmlns:a16="http://schemas.microsoft.com/office/drawing/2014/main" id="{0CEA8F26-2EBF-4FA5-821F-0540C0A84E5B}"/>
              </a:ext>
            </a:extLst>
          </p:cNvPr>
          <p:cNvPicPr>
            <a:picLocks noChangeAspect="1"/>
          </p:cNvPicPr>
          <p:nvPr/>
        </p:nvPicPr>
        <p:blipFill rotWithShape="1">
          <a:blip r:embed="rId2"/>
          <a:srcRect t="3904" b="9152"/>
          <a:stretch/>
        </p:blipFill>
        <p:spPr>
          <a:xfrm>
            <a:off x="923924" y="1442720"/>
            <a:ext cx="6876368" cy="33629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kstvak 9">
            <a:extLst>
              <a:ext uri="{FF2B5EF4-FFF2-40B4-BE49-F238E27FC236}">
                <a16:creationId xmlns:a16="http://schemas.microsoft.com/office/drawing/2014/main" id="{E1B5A2F7-8EFF-4928-AA42-743506722859}"/>
              </a:ext>
            </a:extLst>
          </p:cNvPr>
          <p:cNvSpPr txBox="1"/>
          <p:nvPr/>
        </p:nvSpPr>
        <p:spPr>
          <a:xfrm>
            <a:off x="838200" y="6308209"/>
            <a:ext cx="6096000" cy="369332"/>
          </a:xfrm>
          <a:prstGeom prst="rect">
            <a:avLst/>
          </a:prstGeom>
          <a:noFill/>
        </p:spPr>
        <p:txBody>
          <a:bodyPr wrap="square">
            <a:spAutoFit/>
          </a:bodyPr>
          <a:lstStyle/>
          <a:p>
            <a:r>
              <a:rPr lang="nl-NL" dirty="0"/>
              <a:t>https://guerrillagardeners.nl/</a:t>
            </a:r>
          </a:p>
        </p:txBody>
      </p:sp>
    </p:spTree>
    <p:extLst>
      <p:ext uri="{BB962C8B-B14F-4D97-AF65-F5344CB8AC3E}">
        <p14:creationId xmlns:p14="http://schemas.microsoft.com/office/powerpoint/2010/main" val="224109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F453DDF-975D-47A8-ABF5-5345D483EFD2}"/>
              </a:ext>
            </a:extLst>
          </p:cNvPr>
          <p:cNvSpPr txBox="1"/>
          <p:nvPr/>
        </p:nvSpPr>
        <p:spPr>
          <a:xfrm>
            <a:off x="419101" y="335845"/>
            <a:ext cx="6486524" cy="6186309"/>
          </a:xfrm>
          <a:prstGeom prst="rect">
            <a:avLst/>
          </a:prstGeom>
          <a:noFill/>
        </p:spPr>
        <p:txBody>
          <a:bodyPr wrap="square">
            <a:spAutoFit/>
          </a:bodyPr>
          <a:lstStyle/>
          <a:p>
            <a:endParaRPr lang="nl-NL" dirty="0"/>
          </a:p>
          <a:p>
            <a:r>
              <a:rPr lang="nl-NL" dirty="0"/>
              <a:t>Guerrilla tuinieren</a:t>
            </a:r>
          </a:p>
          <a:p>
            <a:endParaRPr lang="nl-NL" dirty="0"/>
          </a:p>
          <a:p>
            <a:r>
              <a:rPr lang="nl-NL" dirty="0"/>
              <a:t>Tijd om de strijd met het beton aan te gaan en te zorgen voor meer groen. Want groen geeft rust en ontspant. Klinkt goed toch? En jij kunt ook meedoen. Bewapen jezelf met een schop, gieter en plantjes en trek jouw wijk in. Lege bloembakken, verwaarloosde stukken plantsoen en kale gevels; verander ze in een bloemenzee. Voor bijen, vlinders, jouzelf en de hele buurt. Want dat is wat guerrilla </a:t>
            </a:r>
            <a:r>
              <a:rPr lang="nl-NL" dirty="0" err="1"/>
              <a:t>gardeners</a:t>
            </a:r>
            <a:r>
              <a:rPr lang="nl-NL" dirty="0"/>
              <a:t> doen. Iedereen kan er dus een worden. Ook jij. Maar waar komt deze beweging van guerrilla tuinieren, oftewel guerrilla </a:t>
            </a:r>
            <a:r>
              <a:rPr lang="nl-NL" dirty="0" err="1"/>
              <a:t>gardening</a:t>
            </a:r>
            <a:r>
              <a:rPr lang="nl-NL" dirty="0"/>
              <a:t> vandaan? </a:t>
            </a:r>
          </a:p>
          <a:p>
            <a:endParaRPr lang="nl-NL" dirty="0"/>
          </a:p>
          <a:p>
            <a:r>
              <a:rPr lang="nl-NL" dirty="0"/>
              <a:t>Guerrilla Gardening is in de jaren ’70 begonnen door de ‘Green Guerrilla’s’. Dit was een groep bewoners die de rommel en verpaupering in hun buurt in New York zat was. Ze begonnen een buurttuin op een stuk land waarvan niemand wist wie de eigenaar was. Er lag zoveel rommel en afval dat het wel duidelijk was dat de grond al jaren niet gebruikt werd. Tijd voor actie! In een jaar tijd ruimden ze de troep op en legden ze een tuin aan waar iedereen in de buurt van kon genieten. Vanuit dat initiatief stonden er in de hele wereld guerrilla </a:t>
            </a:r>
            <a:r>
              <a:rPr lang="nl-NL" dirty="0" err="1"/>
              <a:t>gardeners</a:t>
            </a:r>
            <a:r>
              <a:rPr lang="nl-NL" dirty="0"/>
              <a:t> op. Ook in Nederland. </a:t>
            </a:r>
          </a:p>
        </p:txBody>
      </p:sp>
      <p:pic>
        <p:nvPicPr>
          <p:cNvPr id="5" name="Afbeelding 4">
            <a:extLst>
              <a:ext uri="{FF2B5EF4-FFF2-40B4-BE49-F238E27FC236}">
                <a16:creationId xmlns:a16="http://schemas.microsoft.com/office/drawing/2014/main" id="{381957C3-5D19-485A-BCA4-35179843ADE3}"/>
              </a:ext>
            </a:extLst>
          </p:cNvPr>
          <p:cNvPicPr>
            <a:picLocks noChangeAspect="1"/>
          </p:cNvPicPr>
          <p:nvPr/>
        </p:nvPicPr>
        <p:blipFill rotWithShape="1">
          <a:blip r:embed="rId2"/>
          <a:srcRect l="8417" t="20591" r="53083" b="9038"/>
          <a:stretch/>
        </p:blipFill>
        <p:spPr>
          <a:xfrm>
            <a:off x="7335909" y="1352550"/>
            <a:ext cx="4436990" cy="45618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2762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descr="Afbeelding met schermafbeelding, computer, teken&#10;&#10;Automatisch gegenereerde beschrijving">
            <a:extLst>
              <a:ext uri="{FF2B5EF4-FFF2-40B4-BE49-F238E27FC236}">
                <a16:creationId xmlns:a16="http://schemas.microsoft.com/office/drawing/2014/main" id="{C321BCAB-6323-4A6B-8B71-C96630294D4F}"/>
              </a:ext>
            </a:extLst>
          </p:cNvPr>
          <p:cNvPicPr>
            <a:picLocks noChangeAspect="1"/>
          </p:cNvPicPr>
          <p:nvPr/>
        </p:nvPicPr>
        <p:blipFill rotWithShape="1">
          <a:blip r:embed="rId2"/>
          <a:srcRect t="12303" r="1" b="2283"/>
          <a:stretch/>
        </p:blipFill>
        <p:spPr>
          <a:xfrm rot="21480000">
            <a:off x="1137837" y="1003258"/>
            <a:ext cx="9916327" cy="4764396"/>
          </a:xfrm>
          <a:prstGeom prst="rect">
            <a:avLst/>
          </a:prstGeom>
        </p:spPr>
      </p:pic>
      <p:sp>
        <p:nvSpPr>
          <p:cNvPr id="3" name="Tekstballon: ovaal 2">
            <a:extLst>
              <a:ext uri="{FF2B5EF4-FFF2-40B4-BE49-F238E27FC236}">
                <a16:creationId xmlns:a16="http://schemas.microsoft.com/office/drawing/2014/main" id="{C9F20EDD-248D-4BB3-AF7A-60A08E884F99}"/>
              </a:ext>
            </a:extLst>
          </p:cNvPr>
          <p:cNvSpPr/>
          <p:nvPr/>
        </p:nvSpPr>
        <p:spPr>
          <a:xfrm rot="523437">
            <a:off x="5965541" y="332216"/>
            <a:ext cx="5699316" cy="22326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Lees het eerste gedeelte van het artikel: welke drie zaken zijn belangrijk voor het voortbestaan van een stadstuin? </a:t>
            </a:r>
          </a:p>
        </p:txBody>
      </p:sp>
    </p:spTree>
    <p:extLst>
      <p:ext uri="{BB962C8B-B14F-4D97-AF65-F5344CB8AC3E}">
        <p14:creationId xmlns:p14="http://schemas.microsoft.com/office/powerpoint/2010/main" val="254489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el 2">
            <a:extLst>
              <a:ext uri="{FF2B5EF4-FFF2-40B4-BE49-F238E27FC236}">
                <a16:creationId xmlns:a16="http://schemas.microsoft.com/office/drawing/2014/main" id="{9E71FCAC-51BE-44AC-B62A-EFF0BBDEBDD4}"/>
              </a:ext>
            </a:extLst>
          </p:cNvPr>
          <p:cNvSpPr txBox="1">
            <a:spLocks noGrp="1"/>
          </p:cNvSpPr>
          <p:nvPr>
            <p:ph type="title"/>
          </p:nvPr>
        </p:nvSpPr>
        <p:spPr>
          <a:xfrm>
            <a:off x="770989" y="1124923"/>
            <a:ext cx="4130185" cy="4054282"/>
          </a:xfrm>
          <a:prstGeom prst="rect">
            <a:avLst/>
          </a:prstGeom>
        </p:spPr>
        <p:txBody>
          <a:bodyPr vert="horz" lIns="91440" tIns="45720" rIns="91440" bIns="45720" rtlCol="0" anchor="ctr">
            <a:normAutofit/>
          </a:bodyPr>
          <a:lstStyle/>
          <a:p>
            <a:pPr>
              <a:spcAft>
                <a:spcPts val="600"/>
              </a:spcAft>
            </a:pPr>
            <a:r>
              <a:rPr lang="en-US" sz="3600" kern="1200" dirty="0" err="1">
                <a:solidFill>
                  <a:schemeClr val="tx2"/>
                </a:solidFill>
                <a:latin typeface="+mj-lt"/>
                <a:ea typeface="+mj-ea"/>
                <a:cs typeface="+mj-cs"/>
              </a:rPr>
              <a:t>Voorbeeld</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stadstuin</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Korvel</a:t>
            </a:r>
            <a:r>
              <a:rPr lang="en-US" sz="3600" kern="1200" dirty="0">
                <a:solidFill>
                  <a:schemeClr val="tx2"/>
                </a:solidFill>
                <a:latin typeface="+mj-lt"/>
                <a:ea typeface="+mj-ea"/>
                <a:cs typeface="+mj-cs"/>
              </a:rPr>
              <a:t> </a:t>
            </a:r>
          </a:p>
        </p:txBody>
      </p:sp>
      <p:grpSp>
        <p:nvGrpSpPr>
          <p:cNvPr id="13" name="Group 12">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hthoek 3">
            <a:extLst>
              <a:ext uri="{FF2B5EF4-FFF2-40B4-BE49-F238E27FC236}">
                <a16:creationId xmlns:a16="http://schemas.microsoft.com/office/drawing/2014/main" id="{383A90B9-B3EE-4FE4-825A-8E020333AD04}"/>
              </a:ext>
            </a:extLst>
          </p:cNvPr>
          <p:cNvSpPr/>
          <p:nvPr/>
        </p:nvSpPr>
        <p:spPr>
          <a:xfrm>
            <a:off x="5463644" y="1066799"/>
            <a:ext cx="6128539" cy="3751732"/>
          </a:xfrm>
          <a:prstGeom prst="rect">
            <a:avLst/>
          </a:prstGeom>
        </p:spPr>
        <p:txBody>
          <a:bodyPr vert="horz" lIns="91440" tIns="45720" rIns="91440" bIns="45720" rtlCol="0" anchor="ctr">
            <a:normAutofit/>
          </a:bodyPr>
          <a:lstStyle/>
          <a:p>
            <a:pPr>
              <a:lnSpc>
                <a:spcPct val="90000"/>
              </a:lnSpc>
              <a:spcAft>
                <a:spcPts val="600"/>
              </a:spcAft>
            </a:pPr>
            <a:r>
              <a:rPr lang="nl-NL" b="0" i="0" dirty="0">
                <a:solidFill>
                  <a:schemeClr val="tx2"/>
                </a:solidFill>
                <a:effectLst/>
              </a:rPr>
              <a:t>Een Energy Garden is een tuinproject waarin mensen de handen in een slaan om gezamenlijk groenten te gaan verbouwen. De effecten van Energy Garden zijn onder andere kennis delen, sociale cohesie verbeteren, gezondheid stimuleren, leefbaarheid en wijkeconomie bevorderen. Samen in de tuin werken is ontspannend, maar ook leerzaam: zelf groente- en fruit telen is een bezigheid die kennis een vaardigheden van mensen nodig heeft en het daagt mensen uit om (weer) van te leren.</a:t>
            </a:r>
          </a:p>
          <a:p>
            <a:pPr>
              <a:lnSpc>
                <a:spcPct val="90000"/>
              </a:lnSpc>
              <a:spcAft>
                <a:spcPts val="600"/>
              </a:spcAft>
            </a:pPr>
            <a:endParaRPr lang="en-US" dirty="0">
              <a:solidFill>
                <a:schemeClr val="tx2"/>
              </a:solidFill>
            </a:endParaRPr>
          </a:p>
          <a:p>
            <a:pPr>
              <a:lnSpc>
                <a:spcPct val="90000"/>
              </a:lnSpc>
              <a:spcAft>
                <a:spcPts val="600"/>
              </a:spcAft>
            </a:pPr>
            <a:endParaRPr lang="en-US" dirty="0">
              <a:solidFill>
                <a:schemeClr val="tx2"/>
              </a:solidFill>
            </a:endParaRPr>
          </a:p>
        </p:txBody>
      </p:sp>
      <p:grpSp>
        <p:nvGrpSpPr>
          <p:cNvPr id="19" name="Group 18">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0" name="Freeform: Shape 19">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hthoek 17">
            <a:extLst>
              <a:ext uri="{FF2B5EF4-FFF2-40B4-BE49-F238E27FC236}">
                <a16:creationId xmlns:a16="http://schemas.microsoft.com/office/drawing/2014/main" id="{623F2F1B-8027-45B7-9ECD-2C8812DB0DDB}"/>
              </a:ext>
            </a:extLst>
          </p:cNvPr>
          <p:cNvSpPr/>
          <p:nvPr/>
        </p:nvSpPr>
        <p:spPr>
          <a:xfrm>
            <a:off x="5496387" y="4456894"/>
            <a:ext cx="4678336" cy="1000274"/>
          </a:xfrm>
          <a:prstGeom prst="rect">
            <a:avLst/>
          </a:prstGeom>
        </p:spPr>
        <p:txBody>
          <a:bodyPr wrap="square">
            <a:spAutoFit/>
          </a:bodyPr>
          <a:lstStyle/>
          <a:p>
            <a:pPr>
              <a:spcAft>
                <a:spcPts val="600"/>
              </a:spcAft>
            </a:pPr>
            <a:r>
              <a:rPr lang="nl-NL" dirty="0">
                <a:hlinkClick r:id="rId2"/>
              </a:rPr>
              <a:t>https://stichtingsocialenergy.nl/energy-garden/</a:t>
            </a:r>
            <a:r>
              <a:rPr lang="nl-NL" dirty="0"/>
              <a:t> </a:t>
            </a:r>
          </a:p>
          <a:p>
            <a:pPr>
              <a:spcAft>
                <a:spcPts val="600"/>
              </a:spcAft>
            </a:pPr>
            <a:r>
              <a:rPr lang="nl-NL" dirty="0"/>
              <a:t> = meer info over de tuin: een collectief en maatschappelijk initiatief</a:t>
            </a:r>
          </a:p>
        </p:txBody>
      </p:sp>
      <p:pic>
        <p:nvPicPr>
          <p:cNvPr id="5" name="Afbeelding 4">
            <a:extLst>
              <a:ext uri="{FF2B5EF4-FFF2-40B4-BE49-F238E27FC236}">
                <a16:creationId xmlns:a16="http://schemas.microsoft.com/office/drawing/2014/main" id="{B9D7D091-DDB9-4571-B327-C1D51EC77745}"/>
              </a:ext>
            </a:extLst>
          </p:cNvPr>
          <p:cNvPicPr>
            <a:picLocks noChangeAspect="1"/>
          </p:cNvPicPr>
          <p:nvPr/>
        </p:nvPicPr>
        <p:blipFill>
          <a:blip r:embed="rId3"/>
          <a:stretch>
            <a:fillRect/>
          </a:stretch>
        </p:blipFill>
        <p:spPr>
          <a:xfrm>
            <a:off x="962577" y="3995852"/>
            <a:ext cx="2109399" cy="1963082"/>
          </a:xfrm>
          <a:prstGeom prst="rect">
            <a:avLst/>
          </a:prstGeom>
        </p:spPr>
      </p:pic>
    </p:spTree>
    <p:extLst>
      <p:ext uri="{BB962C8B-B14F-4D97-AF65-F5344CB8AC3E}">
        <p14:creationId xmlns:p14="http://schemas.microsoft.com/office/powerpoint/2010/main" val="172661740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717081-E131-4331-AB2B-23DBFB1FBC1C}">
  <ds:schemaRefs>
    <ds:schemaRef ds:uri="http://schemas.microsoft.com/office/2006/documentManagement/types"/>
    <ds:schemaRef ds:uri="47a28104-336f-447d-946e-e305ac2bcd47"/>
    <ds:schemaRef ds:uri="http://purl.org/dc/terms/"/>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34354c1b-6b8c-435b-ad50-990538c19557"/>
    <ds:schemaRef ds:uri="http://schemas.microsoft.com/office/2006/metadata/properties"/>
  </ds:schemaRefs>
</ds:datastoreItem>
</file>

<file path=customXml/itemProps2.xml><?xml version="1.0" encoding="utf-8"?>
<ds:datastoreItem xmlns:ds="http://schemas.openxmlformats.org/officeDocument/2006/customXml" ds:itemID="{F8D2A8A5-220F-4AE6-A235-E94110CEA6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15A057-FEEB-4089-B819-A5FED9F6F4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TotalTime>
  <Words>1183</Words>
  <Application>Microsoft Office PowerPoint</Application>
  <PresentationFormat>Breedbeeld</PresentationFormat>
  <Paragraphs>122</Paragraphs>
  <Slides>18</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18</vt:i4>
      </vt:variant>
    </vt:vector>
  </HeadingPairs>
  <TitlesOfParts>
    <vt:vector size="25" baseType="lpstr">
      <vt:lpstr>Arial</vt:lpstr>
      <vt:lpstr>Calibri</vt:lpstr>
      <vt:lpstr>Calibri Light</vt:lpstr>
      <vt:lpstr>Impact</vt:lpstr>
      <vt:lpstr>verdana</vt:lpstr>
      <vt:lpstr>Kantoorthema</vt:lpstr>
      <vt:lpstr>Kantoorthema</vt:lpstr>
      <vt:lpstr>De rol van groen bij ontmoeten in de stad</vt:lpstr>
      <vt:lpstr>PowerPoint-presentatie</vt:lpstr>
      <vt:lpstr>Programma van deze les:</vt:lpstr>
      <vt:lpstr>De rol van groen bij ontmoeten in de stad</vt:lpstr>
      <vt:lpstr>Stadstuinen</vt:lpstr>
      <vt:lpstr>Guerrilla gardening </vt:lpstr>
      <vt:lpstr>PowerPoint-presentatie</vt:lpstr>
      <vt:lpstr>PowerPoint-presentatie</vt:lpstr>
      <vt:lpstr>Voorbeeld: stadstuin Korvel </vt:lpstr>
      <vt:lpstr>Video  over de opening van de Korvel moestuin</vt:lpstr>
      <vt:lpstr>Functie van groen in stedelijke omgeving</vt:lpstr>
      <vt:lpstr>Opdracht: iedere groep onderzoekt een van de functies, leest de tekst en zet over max. 5 minuten een korte samenvatting in de chat.   </vt:lpstr>
      <vt:lpstr>PowerPoint-presentatie</vt:lpstr>
      <vt:lpstr>Bewonersparticipatie</vt:lpstr>
      <vt:lpstr>Bewonersparticipatie</vt:lpstr>
      <vt:lpstr>Vormen van bewonersparticipatie</vt:lpstr>
      <vt:lpstr>PowerPoint-presentatie</vt:lpstr>
      <vt:lpstr>Bedankt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1</cp:revision>
  <cp:lastPrinted>2021-06-07T11:34:03Z</cp:lastPrinted>
  <dcterms:created xsi:type="dcterms:W3CDTF">2021-04-29T12:09:29Z</dcterms:created>
  <dcterms:modified xsi:type="dcterms:W3CDTF">2021-06-07T13:47:54Z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